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64" r:id="rId2"/>
    <p:sldMasterId id="2147483767" r:id="rId3"/>
    <p:sldMasterId id="2147483770" r:id="rId4"/>
    <p:sldMasterId id="2147483773" r:id="rId5"/>
    <p:sldMasterId id="2147483776" r:id="rId6"/>
    <p:sldMasterId id="2147483779" r:id="rId7"/>
    <p:sldMasterId id="2147483782" r:id="rId8"/>
    <p:sldMasterId id="2147483785" r:id="rId9"/>
    <p:sldMasterId id="2147483788" r:id="rId10"/>
  </p:sldMasterIdLst>
  <p:notesMasterIdLst>
    <p:notesMasterId r:id="rId51"/>
  </p:notesMasterIdLst>
  <p:sldIdLst>
    <p:sldId id="256" r:id="rId11"/>
    <p:sldId id="258" r:id="rId12"/>
    <p:sldId id="261" r:id="rId13"/>
    <p:sldId id="333" r:id="rId14"/>
    <p:sldId id="279" r:id="rId15"/>
    <p:sldId id="365" r:id="rId16"/>
    <p:sldId id="366" r:id="rId17"/>
    <p:sldId id="262" r:id="rId18"/>
    <p:sldId id="327" r:id="rId19"/>
    <p:sldId id="285" r:id="rId20"/>
    <p:sldId id="268" r:id="rId21"/>
    <p:sldId id="328" r:id="rId22"/>
    <p:sldId id="292" r:id="rId23"/>
    <p:sldId id="329" r:id="rId24"/>
    <p:sldId id="330" r:id="rId25"/>
    <p:sldId id="331" r:id="rId26"/>
    <p:sldId id="257" r:id="rId27"/>
    <p:sldId id="351" r:id="rId28"/>
    <p:sldId id="352" r:id="rId29"/>
    <p:sldId id="337" r:id="rId30"/>
    <p:sldId id="260" r:id="rId31"/>
    <p:sldId id="338" r:id="rId32"/>
    <p:sldId id="283" r:id="rId33"/>
    <p:sldId id="339" r:id="rId34"/>
    <p:sldId id="353" r:id="rId35"/>
    <p:sldId id="354" r:id="rId36"/>
    <p:sldId id="344" r:id="rId37"/>
    <p:sldId id="345" r:id="rId38"/>
    <p:sldId id="287" r:id="rId39"/>
    <p:sldId id="346" r:id="rId40"/>
    <p:sldId id="355" r:id="rId41"/>
    <p:sldId id="356" r:id="rId42"/>
    <p:sldId id="359" r:id="rId43"/>
    <p:sldId id="360" r:id="rId44"/>
    <p:sldId id="362" r:id="rId45"/>
    <p:sldId id="358" r:id="rId46"/>
    <p:sldId id="364" r:id="rId47"/>
    <p:sldId id="347" r:id="rId48"/>
    <p:sldId id="307" r:id="rId49"/>
    <p:sldId id="306" r:id="rId50"/>
  </p:sldIdLst>
  <p:sldSz cx="9144000" cy="5143500" type="screen16x9"/>
  <p:notesSz cx="6858000" cy="9144000"/>
  <p:embeddedFontLst>
    <p:embeddedFont>
      <p:font typeface="Dosis" pitchFamily="2" charset="0"/>
      <p:regular r:id="rId52"/>
      <p:bold r:id="rId53"/>
    </p:embeddedFont>
    <p:embeddedFont>
      <p:font typeface="Proxima Nova" panose="020B0604020202020204" charset="0"/>
      <p:regular r:id="rId54"/>
      <p:bold r:id="rId55"/>
      <p:italic r:id="rId56"/>
      <p:boldItalic r:id="rId57"/>
    </p:embeddedFont>
    <p:embeddedFont>
      <p:font typeface="Quattrocento" panose="02020502030000000404" pitchFamily="18" charset="0"/>
      <p:regular r:id="rId58"/>
      <p:bold r:id="rId59"/>
    </p:embeddedFont>
    <p:embeddedFont>
      <p:font typeface="Space Grotesk" pitchFamily="2" charset="0"/>
      <p:regular r:id="rId60"/>
      <p:bold r:id="rId61"/>
    </p:embeddedFont>
    <p:embeddedFont>
      <p:font typeface="Space Grotesk Light" pitchFamily="2" charset="0"/>
      <p:regular r:id="rId62"/>
      <p:bold r:id="rId63"/>
    </p:embeddedFont>
    <p:embeddedFont>
      <p:font typeface="Space Grotesk Medium" pitchFamily="2"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CBFB"/>
    <a:srgbClr val="B0E4DE"/>
    <a:srgbClr val="6044A9"/>
    <a:srgbClr val="5B409E"/>
    <a:srgbClr val="F70283"/>
    <a:srgbClr val="386CB0"/>
    <a:srgbClr val="FFC287"/>
    <a:srgbClr val="040304"/>
    <a:srgbClr val="674DA8"/>
    <a:srgbClr val="4A38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553B57-C76F-4278-ADB1-721398738AE1}">
  <a:tblStyle styleId="{0F553B57-C76F-4278-ADB1-721398738A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6" autoAdjust="0"/>
    <p:restoredTop sz="94379" autoAdjust="0"/>
  </p:normalViewPr>
  <p:slideViewPr>
    <p:cSldViewPr snapToGrid="0">
      <p:cViewPr>
        <p:scale>
          <a:sx n="125" d="100"/>
          <a:sy n="125" d="100"/>
        </p:scale>
        <p:origin x="1224"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8.fntdata"/><Relationship Id="rId67"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3.fntdata"/><Relationship Id="rId62"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D3737-E674-45F4-A67D-E70496EB8980}" type="doc">
      <dgm:prSet loTypeId="urn:microsoft.com/office/officeart/2005/8/layout/chevron2" loCatId="list" qsTypeId="urn:microsoft.com/office/officeart/2005/8/quickstyle/simple3" qsCatId="simple" csTypeId="urn:microsoft.com/office/officeart/2005/8/colors/accent1_5" csCatId="accent1" phldr="1"/>
      <dgm:spPr/>
      <dgm:t>
        <a:bodyPr/>
        <a:lstStyle/>
        <a:p>
          <a:pPr rtl="1"/>
          <a:endParaRPr lang="he-IL"/>
        </a:p>
      </dgm:t>
    </dgm:pt>
    <dgm:pt modelId="{2284EE06-4F46-4C08-96B2-F6C0A4CB2137}">
      <dgm:prSet phldrT="[טקסט]" custT="1"/>
      <dgm:spPr/>
      <dgm:t>
        <a:bodyPr/>
        <a:lstStyle/>
        <a:p>
          <a:pPr rtl="1"/>
          <a:r>
            <a:rPr lang="en-US" sz="1800" b="1">
              <a:latin typeface="Dosis" pitchFamily="2" charset="0"/>
            </a:rPr>
            <a:t>1</a:t>
          </a:r>
          <a:endParaRPr lang="he-IL" sz="1800" b="1" dirty="0">
            <a:latin typeface="Dosis" pitchFamily="2" charset="0"/>
          </a:endParaRPr>
        </a:p>
      </dgm:t>
    </dgm:pt>
    <dgm:pt modelId="{FBF4E5CE-D7BF-4AC8-A234-69F985033B38}" type="parTrans" cxnId="{6E07B829-BD64-4889-8A2C-A90E179323A9}">
      <dgm:prSet/>
      <dgm:spPr/>
      <dgm:t>
        <a:bodyPr/>
        <a:lstStyle/>
        <a:p>
          <a:pPr rtl="1"/>
          <a:endParaRPr lang="he-IL" sz="1800"/>
        </a:p>
      </dgm:t>
    </dgm:pt>
    <dgm:pt modelId="{CA6C27A2-BAB5-4E5E-A69C-FD53342B9A72}" type="sibTrans" cxnId="{6E07B829-BD64-4889-8A2C-A90E179323A9}">
      <dgm:prSet/>
      <dgm:spPr/>
      <dgm:t>
        <a:bodyPr/>
        <a:lstStyle/>
        <a:p>
          <a:pPr rtl="1"/>
          <a:endParaRPr lang="he-IL" sz="1800"/>
        </a:p>
      </dgm:t>
    </dgm:pt>
    <dgm:pt modelId="{32F10343-31B3-445C-AD33-29141F4B812B}">
      <dgm:prSet phldrT="[טקסט]" custT="1"/>
      <dgm:spPr/>
      <dgm:t>
        <a:bodyPr/>
        <a:lstStyle/>
        <a:p>
          <a:pPr algn="just" rtl="0">
            <a:buNone/>
          </a:pPr>
          <a:r>
            <a:rPr lang="en-US" sz="1800" b="1">
              <a:latin typeface="Dosis" pitchFamily="2" charset="0"/>
            </a:rPr>
            <a:t>Splits the data </a:t>
          </a:r>
          <a:r>
            <a:rPr lang="en-US" sz="1800" b="0">
              <a:latin typeface="Dosis" pitchFamily="2" charset="0"/>
            </a:rPr>
            <a:t>into train and test sets with a 80/20 split ratio.</a:t>
          </a:r>
          <a:endParaRPr lang="he-IL" sz="1800" b="1" dirty="0">
            <a:latin typeface="Dosis" pitchFamily="2" charset="0"/>
          </a:endParaRPr>
        </a:p>
      </dgm:t>
    </dgm:pt>
    <dgm:pt modelId="{B8324BCF-FE18-4B2F-95F1-74273C2033EF}" type="parTrans" cxnId="{88F59CC9-2443-44CD-B9CF-252DD94EB3D3}">
      <dgm:prSet/>
      <dgm:spPr/>
      <dgm:t>
        <a:bodyPr/>
        <a:lstStyle/>
        <a:p>
          <a:pPr rtl="1"/>
          <a:endParaRPr lang="he-IL" sz="1800"/>
        </a:p>
      </dgm:t>
    </dgm:pt>
    <dgm:pt modelId="{17C074BB-6A34-44EA-B343-9DC7598CF444}" type="sibTrans" cxnId="{88F59CC9-2443-44CD-B9CF-252DD94EB3D3}">
      <dgm:prSet/>
      <dgm:spPr/>
      <dgm:t>
        <a:bodyPr/>
        <a:lstStyle/>
        <a:p>
          <a:pPr rtl="1"/>
          <a:endParaRPr lang="he-IL" sz="1800"/>
        </a:p>
      </dgm:t>
    </dgm:pt>
    <dgm:pt modelId="{93EE7A10-F311-4D9A-989C-75C9712C5228}">
      <dgm:prSet phldrT="[טקסט]" custT="1"/>
      <dgm:spPr/>
      <dgm:t>
        <a:bodyPr/>
        <a:lstStyle/>
        <a:p>
          <a:pPr rtl="1"/>
          <a:r>
            <a:rPr lang="en-US" sz="1800" b="1">
              <a:latin typeface="Dosis" pitchFamily="2" charset="0"/>
            </a:rPr>
            <a:t>2</a:t>
          </a:r>
          <a:endParaRPr lang="he-IL" sz="1800" b="1" dirty="0">
            <a:latin typeface="Dosis" pitchFamily="2" charset="0"/>
          </a:endParaRPr>
        </a:p>
      </dgm:t>
    </dgm:pt>
    <dgm:pt modelId="{2A470C3B-4ABC-4CFF-B5B9-FE019ADFE3CC}" type="parTrans" cxnId="{CF7B7FB3-8598-4A0C-ADB8-20C2F0325C60}">
      <dgm:prSet/>
      <dgm:spPr/>
      <dgm:t>
        <a:bodyPr/>
        <a:lstStyle/>
        <a:p>
          <a:pPr rtl="1"/>
          <a:endParaRPr lang="he-IL" sz="1800"/>
        </a:p>
      </dgm:t>
    </dgm:pt>
    <dgm:pt modelId="{64B976DD-0CD6-4BDC-B927-FA6590DC6080}" type="sibTrans" cxnId="{CF7B7FB3-8598-4A0C-ADB8-20C2F0325C60}">
      <dgm:prSet/>
      <dgm:spPr/>
      <dgm:t>
        <a:bodyPr/>
        <a:lstStyle/>
        <a:p>
          <a:pPr rtl="1"/>
          <a:endParaRPr lang="he-IL" sz="1800"/>
        </a:p>
      </dgm:t>
    </dgm:pt>
    <dgm:pt modelId="{17460E7A-E24B-4F1F-96B6-9247B6215FDC}">
      <dgm:prSet phldrT="[טקסט]" custT="1"/>
      <dgm:spPr/>
      <dgm:t>
        <a:bodyPr spcFirstLastPara="0" vert="horz" wrap="square" lIns="128016" tIns="11430" rIns="11430" bIns="11430" numCol="1" spcCol="1270" anchor="ctr" anchorCtr="0"/>
        <a:lstStyle/>
        <a:p>
          <a:pPr marL="171450" lvl="1" indent="-171450" algn="just" defTabSz="800100" rtl="0">
            <a:lnSpc>
              <a:spcPct val="90000"/>
            </a:lnSpc>
            <a:spcBef>
              <a:spcPct val="0"/>
            </a:spcBef>
            <a:spcAft>
              <a:spcPct val="15000"/>
            </a:spcAft>
            <a:buNone/>
          </a:pPr>
          <a:r>
            <a:rPr lang="en-US" sz="1800" b="1" kern="1200">
              <a:latin typeface="Dosis" pitchFamily="2" charset="0"/>
              <a:ea typeface="+mn-ea"/>
              <a:cs typeface="Arial" panose="020B0604020202020204" pitchFamily="34" charset="0"/>
            </a:rPr>
            <a:t>Loads the BERT preprocessor and encoder </a:t>
          </a:r>
          <a:r>
            <a:rPr lang="en-US" sz="1800" b="0" kern="1200">
              <a:latin typeface="Dosis" pitchFamily="2" charset="0"/>
              <a:ea typeface="+mn-ea"/>
              <a:cs typeface="Arial" panose="020B0604020202020204" pitchFamily="34" charset="0"/>
            </a:rPr>
            <a:t>from TensorFlow Hub.</a:t>
          </a:r>
          <a:endParaRPr lang="he-IL" sz="1800" b="1" kern="1200" dirty="0">
            <a:latin typeface="Dosis" pitchFamily="2" charset="0"/>
            <a:ea typeface="+mn-ea"/>
            <a:cs typeface="Arial" panose="020B0604020202020204" pitchFamily="34" charset="0"/>
          </a:endParaRPr>
        </a:p>
      </dgm:t>
    </dgm:pt>
    <dgm:pt modelId="{84C3B32F-8964-40D4-9E58-A1FE39B0BB38}" type="parTrans" cxnId="{C7916C71-71B9-41C5-B4DD-8C1E5282DECE}">
      <dgm:prSet/>
      <dgm:spPr/>
      <dgm:t>
        <a:bodyPr/>
        <a:lstStyle/>
        <a:p>
          <a:pPr rtl="1"/>
          <a:endParaRPr lang="he-IL" sz="1800"/>
        </a:p>
      </dgm:t>
    </dgm:pt>
    <dgm:pt modelId="{944BBEBF-CA73-4C65-A1DB-A5624F00B93D}" type="sibTrans" cxnId="{C7916C71-71B9-41C5-B4DD-8C1E5282DECE}">
      <dgm:prSet/>
      <dgm:spPr/>
      <dgm:t>
        <a:bodyPr/>
        <a:lstStyle/>
        <a:p>
          <a:pPr rtl="1"/>
          <a:endParaRPr lang="he-IL" sz="1800"/>
        </a:p>
      </dgm:t>
    </dgm:pt>
    <dgm:pt modelId="{868090D4-AAE3-44ED-B873-E2D43744875F}">
      <dgm:prSet phldrT="[טקסט]" custT="1"/>
      <dgm:spPr/>
      <dgm:t>
        <a:bodyPr/>
        <a:lstStyle/>
        <a:p>
          <a:pPr rtl="1"/>
          <a:r>
            <a:rPr lang="en-US" sz="1800" b="1">
              <a:latin typeface="Dosis" pitchFamily="2" charset="0"/>
            </a:rPr>
            <a:t>3</a:t>
          </a:r>
          <a:endParaRPr lang="he-IL" sz="1800" b="1" dirty="0">
            <a:latin typeface="Dosis" pitchFamily="2" charset="0"/>
          </a:endParaRPr>
        </a:p>
      </dgm:t>
    </dgm:pt>
    <dgm:pt modelId="{682BE64F-77F5-4137-9AAA-E6EB1BF7D183}" type="parTrans" cxnId="{00ADA708-5A8F-4DE5-83DF-F16DCFAA2112}">
      <dgm:prSet/>
      <dgm:spPr/>
      <dgm:t>
        <a:bodyPr/>
        <a:lstStyle/>
        <a:p>
          <a:pPr rtl="1"/>
          <a:endParaRPr lang="he-IL" sz="1800"/>
        </a:p>
      </dgm:t>
    </dgm:pt>
    <dgm:pt modelId="{71FED0F8-BE1E-4C8D-98CE-B6EF18E2F37D}" type="sibTrans" cxnId="{00ADA708-5A8F-4DE5-83DF-F16DCFAA2112}">
      <dgm:prSet/>
      <dgm:spPr/>
      <dgm:t>
        <a:bodyPr/>
        <a:lstStyle/>
        <a:p>
          <a:pPr rtl="1"/>
          <a:endParaRPr lang="he-IL" sz="1800"/>
        </a:p>
      </dgm:t>
    </dgm:pt>
    <dgm:pt modelId="{CA46F31A-A430-489A-BC8D-89B0F41F798D}">
      <dgm:prSet phldrT="[טקסט]" custT="1"/>
      <dgm:spPr/>
      <dgm:t>
        <a:bodyPr spcFirstLastPara="0" vert="horz" wrap="square" lIns="128016" tIns="11430" rIns="11430" bIns="11430" numCol="1" spcCol="1270" anchor="ctr" anchorCtr="0"/>
        <a:lstStyle/>
        <a:p>
          <a:pPr marL="171450" lvl="1" indent="-171450" algn="just" defTabSz="800100" rtl="0">
            <a:lnSpc>
              <a:spcPct val="90000"/>
            </a:lnSpc>
            <a:spcBef>
              <a:spcPct val="0"/>
            </a:spcBef>
            <a:spcAft>
              <a:spcPct val="15000"/>
            </a:spcAft>
            <a:buNone/>
          </a:pPr>
          <a:r>
            <a:rPr lang="en-US" sz="1800" b="1" kern="1200">
              <a:latin typeface="Dosis" pitchFamily="2" charset="0"/>
              <a:ea typeface="+mn-ea"/>
              <a:cs typeface="Arial" panose="020B0604020202020204" pitchFamily="34" charset="0"/>
            </a:rPr>
            <a:t>Builds a neural network </a:t>
          </a:r>
          <a:r>
            <a:rPr lang="en-US" sz="1800" b="0" kern="1200">
              <a:latin typeface="Dosis" pitchFamily="2" charset="0"/>
              <a:ea typeface="+mn-ea"/>
              <a:cs typeface="Arial" panose="020B0604020202020204" pitchFamily="34" charset="0"/>
            </a:rPr>
            <a:t>which consists of input and BERT layers, followed by 2 fully connected layers with dropout and activation functions.</a:t>
          </a:r>
          <a:endParaRPr lang="he-IL" sz="1800" b="1" kern="1200" dirty="0">
            <a:latin typeface="Dosis" pitchFamily="2" charset="0"/>
            <a:ea typeface="+mn-ea"/>
            <a:cs typeface="Arial" panose="020B0604020202020204" pitchFamily="34" charset="0"/>
          </a:endParaRPr>
        </a:p>
      </dgm:t>
    </dgm:pt>
    <dgm:pt modelId="{76086A33-CF5B-4E03-AFBC-8206E6333D26}" type="parTrans" cxnId="{E1441EEB-9CBC-4B4B-8841-42C2E968E80E}">
      <dgm:prSet/>
      <dgm:spPr/>
      <dgm:t>
        <a:bodyPr/>
        <a:lstStyle/>
        <a:p>
          <a:pPr rtl="1"/>
          <a:endParaRPr lang="he-IL" sz="1800"/>
        </a:p>
      </dgm:t>
    </dgm:pt>
    <dgm:pt modelId="{7B64F158-2C75-48E1-ACF7-840F8D32C6F7}" type="sibTrans" cxnId="{E1441EEB-9CBC-4B4B-8841-42C2E968E80E}">
      <dgm:prSet/>
      <dgm:spPr/>
      <dgm:t>
        <a:bodyPr/>
        <a:lstStyle/>
        <a:p>
          <a:pPr rtl="1"/>
          <a:endParaRPr lang="he-IL" sz="1800"/>
        </a:p>
      </dgm:t>
    </dgm:pt>
    <dgm:pt modelId="{CA89D59E-E882-4613-BF3C-D73F8697E13D}">
      <dgm:prSet custT="1"/>
      <dgm:spPr/>
      <dgm:t>
        <a:bodyPr/>
        <a:lstStyle/>
        <a:p>
          <a:pPr rtl="1"/>
          <a:r>
            <a:rPr lang="he-IL" sz="1800" b="1">
              <a:latin typeface="Dosis" pitchFamily="2" charset="0"/>
            </a:rPr>
            <a:t>4</a:t>
          </a:r>
          <a:endParaRPr lang="he-IL" sz="1800" b="1" dirty="0">
            <a:latin typeface="Dosis" pitchFamily="2" charset="0"/>
          </a:endParaRPr>
        </a:p>
      </dgm:t>
    </dgm:pt>
    <dgm:pt modelId="{746BF46C-E18D-455E-921D-D0A7AB55EC6E}" type="parTrans" cxnId="{222B60D2-7144-4060-A0ED-496992986443}">
      <dgm:prSet/>
      <dgm:spPr/>
      <dgm:t>
        <a:bodyPr/>
        <a:lstStyle/>
        <a:p>
          <a:pPr rtl="1"/>
          <a:endParaRPr lang="he-IL" sz="1800"/>
        </a:p>
      </dgm:t>
    </dgm:pt>
    <dgm:pt modelId="{131EFCCB-2B5C-46F4-9FD6-34D4488B13C7}" type="sibTrans" cxnId="{222B60D2-7144-4060-A0ED-496992986443}">
      <dgm:prSet/>
      <dgm:spPr/>
      <dgm:t>
        <a:bodyPr/>
        <a:lstStyle/>
        <a:p>
          <a:pPr rtl="1"/>
          <a:endParaRPr lang="he-IL" sz="1800"/>
        </a:p>
      </dgm:t>
    </dgm:pt>
    <dgm:pt modelId="{2608F290-B50B-4864-9A0C-E31F586A66AE}">
      <dgm:prSet custT="1"/>
      <dgm:spPr/>
      <dgm:t>
        <a:bodyPr/>
        <a:lstStyle/>
        <a:p>
          <a:pPr rtl="1"/>
          <a:r>
            <a:rPr lang="he-IL" sz="1800" b="1">
              <a:latin typeface="Dosis" pitchFamily="2" charset="0"/>
            </a:rPr>
            <a:t>5</a:t>
          </a:r>
          <a:endParaRPr lang="he-IL" sz="1800" b="1" dirty="0">
            <a:latin typeface="Dosis" pitchFamily="2" charset="0"/>
          </a:endParaRPr>
        </a:p>
      </dgm:t>
    </dgm:pt>
    <dgm:pt modelId="{B8F5FF16-A452-41E8-B66D-3231DE09B626}" type="parTrans" cxnId="{D4736133-3F43-46C4-AB19-9E374DD66F65}">
      <dgm:prSet/>
      <dgm:spPr/>
      <dgm:t>
        <a:bodyPr/>
        <a:lstStyle/>
        <a:p>
          <a:pPr rtl="1"/>
          <a:endParaRPr lang="he-IL" sz="1800"/>
        </a:p>
      </dgm:t>
    </dgm:pt>
    <dgm:pt modelId="{D96E4F3D-E950-454F-AFE2-7D9C9C0E72FD}" type="sibTrans" cxnId="{D4736133-3F43-46C4-AB19-9E374DD66F65}">
      <dgm:prSet/>
      <dgm:spPr/>
      <dgm:t>
        <a:bodyPr/>
        <a:lstStyle/>
        <a:p>
          <a:pPr rtl="1"/>
          <a:endParaRPr lang="he-IL" sz="1800"/>
        </a:p>
      </dgm:t>
    </dgm:pt>
    <dgm:pt modelId="{BDF78063-64A6-4799-9A83-7D6940530E5C}">
      <dgm:prSet custT="1"/>
      <dgm:spPr/>
      <dgm:t>
        <a:bodyPr/>
        <a:lstStyle/>
        <a:p>
          <a:pPr rtl="1"/>
          <a:r>
            <a:rPr lang="he-IL" sz="1800" b="1">
              <a:latin typeface="Dosis" pitchFamily="2" charset="0"/>
            </a:rPr>
            <a:t>6</a:t>
          </a:r>
          <a:endParaRPr lang="he-IL" sz="1800" b="1" dirty="0">
            <a:latin typeface="Dosis" pitchFamily="2" charset="0"/>
          </a:endParaRPr>
        </a:p>
      </dgm:t>
    </dgm:pt>
    <dgm:pt modelId="{BFC5A641-A29A-4E81-8180-9CAACC5E04F8}" type="parTrans" cxnId="{C7C800EF-5B0B-4712-8C6A-59E4E818E346}">
      <dgm:prSet/>
      <dgm:spPr/>
      <dgm:t>
        <a:bodyPr/>
        <a:lstStyle/>
        <a:p>
          <a:pPr rtl="1"/>
          <a:endParaRPr lang="he-IL" sz="1800"/>
        </a:p>
      </dgm:t>
    </dgm:pt>
    <dgm:pt modelId="{224C90ED-92DB-4DB3-AC03-5A58C9D58E89}" type="sibTrans" cxnId="{C7C800EF-5B0B-4712-8C6A-59E4E818E346}">
      <dgm:prSet/>
      <dgm:spPr/>
      <dgm:t>
        <a:bodyPr/>
        <a:lstStyle/>
        <a:p>
          <a:pPr rtl="1"/>
          <a:endParaRPr lang="he-IL" sz="1800"/>
        </a:p>
      </dgm:t>
    </dgm:pt>
    <dgm:pt modelId="{9919557E-F90B-44A8-96B7-5ECCF011411B}">
      <dgm:prSet custT="1"/>
      <dgm:spPr/>
      <dgm:t>
        <a:bodyPr spcFirstLastPara="0" vert="horz" wrap="square" lIns="128016" tIns="11430" rIns="11430" bIns="11430" numCol="1" spcCol="1270" anchor="ctr" anchorCtr="0"/>
        <a:lstStyle/>
        <a:p>
          <a:pPr marL="171450" lvl="1" indent="-171450" algn="just" defTabSz="800100" rtl="0">
            <a:lnSpc>
              <a:spcPct val="90000"/>
            </a:lnSpc>
            <a:spcBef>
              <a:spcPct val="0"/>
            </a:spcBef>
            <a:spcAft>
              <a:spcPct val="15000"/>
            </a:spcAft>
            <a:buNone/>
          </a:pPr>
          <a:r>
            <a:rPr lang="en-US" sz="1800" b="1" kern="1200" dirty="0">
              <a:latin typeface="Dosis" pitchFamily="2" charset="0"/>
              <a:ea typeface="+mn-ea"/>
              <a:cs typeface="Arial" panose="020B0604020202020204" pitchFamily="34" charset="0"/>
            </a:rPr>
            <a:t>Compiles the model </a:t>
          </a:r>
          <a:r>
            <a:rPr lang="en-US" sz="1800" b="0" kern="1200" dirty="0">
              <a:latin typeface="Dosis" pitchFamily="2" charset="0"/>
              <a:ea typeface="+mn-ea"/>
              <a:cs typeface="Arial" panose="020B0604020202020204" pitchFamily="34" charset="0"/>
            </a:rPr>
            <a:t>with the Adam optimizer, binary cross entropy loss function, and accuracy metrics. </a:t>
          </a:r>
          <a:endParaRPr lang="he-IL" sz="1800" b="1" kern="1200" dirty="0">
            <a:latin typeface="Dosis" pitchFamily="2" charset="0"/>
            <a:ea typeface="+mn-ea"/>
            <a:cs typeface="Arial" panose="020B0604020202020204" pitchFamily="34" charset="0"/>
          </a:endParaRPr>
        </a:p>
      </dgm:t>
    </dgm:pt>
    <dgm:pt modelId="{60BCD139-2EE8-40A9-B5D5-0E9E48E4F60A}" type="parTrans" cxnId="{9E4A2188-9104-4DA6-8C30-989FAFD047FE}">
      <dgm:prSet/>
      <dgm:spPr/>
      <dgm:t>
        <a:bodyPr/>
        <a:lstStyle/>
        <a:p>
          <a:pPr rtl="1"/>
          <a:endParaRPr lang="he-IL"/>
        </a:p>
      </dgm:t>
    </dgm:pt>
    <dgm:pt modelId="{3A305A16-3770-4BC7-AEBF-E082B0133216}" type="sibTrans" cxnId="{9E4A2188-9104-4DA6-8C30-989FAFD047FE}">
      <dgm:prSet/>
      <dgm:spPr/>
      <dgm:t>
        <a:bodyPr/>
        <a:lstStyle/>
        <a:p>
          <a:pPr rtl="1"/>
          <a:endParaRPr lang="he-IL"/>
        </a:p>
      </dgm:t>
    </dgm:pt>
    <dgm:pt modelId="{B50A7E35-71B0-4B75-BF36-C961A8874136}">
      <dgm:prSet custT="1"/>
      <dgm:spPr/>
      <dgm:t>
        <a:bodyPr spcFirstLastPara="0" vert="horz" wrap="square" lIns="128016" tIns="11430" rIns="11430" bIns="11430" numCol="1" spcCol="1270" anchor="ctr" anchorCtr="0"/>
        <a:lstStyle/>
        <a:p>
          <a:pPr marL="171450" lvl="1" indent="-171450" algn="just" defTabSz="800100" rtl="0">
            <a:lnSpc>
              <a:spcPct val="90000"/>
            </a:lnSpc>
            <a:spcBef>
              <a:spcPct val="0"/>
            </a:spcBef>
            <a:spcAft>
              <a:spcPct val="15000"/>
            </a:spcAft>
            <a:buNone/>
          </a:pPr>
          <a:r>
            <a:rPr lang="en-US" sz="1800" b="1" kern="1200" dirty="0">
              <a:latin typeface="Dosis" pitchFamily="2" charset="0"/>
              <a:ea typeface="+mn-ea"/>
              <a:cs typeface="Arial" panose="020B0604020202020204" pitchFamily="34" charset="0"/>
            </a:rPr>
            <a:t>Trains the model </a:t>
          </a:r>
          <a:r>
            <a:rPr lang="en-US" sz="1800" b="0" kern="1200" dirty="0">
              <a:latin typeface="Dosis" pitchFamily="2" charset="0"/>
              <a:ea typeface="+mn-ea"/>
              <a:cs typeface="Arial" panose="020B0604020202020204" pitchFamily="34" charset="0"/>
            </a:rPr>
            <a:t>in 5 epochs on the training data.</a:t>
          </a:r>
          <a:r>
            <a:rPr lang="en-US" sz="1800" b="1" kern="1200" dirty="0">
              <a:latin typeface="Dosis" pitchFamily="2" charset="0"/>
              <a:ea typeface="+mn-ea"/>
              <a:cs typeface="Arial" panose="020B0604020202020204" pitchFamily="34" charset="0"/>
            </a:rPr>
            <a:t> </a:t>
          </a:r>
          <a:endParaRPr lang="he-IL" sz="1800" b="1" kern="1200" dirty="0">
            <a:latin typeface="Dosis" pitchFamily="2" charset="0"/>
            <a:ea typeface="+mn-ea"/>
            <a:cs typeface="Arial" panose="020B0604020202020204" pitchFamily="34" charset="0"/>
          </a:endParaRPr>
        </a:p>
      </dgm:t>
    </dgm:pt>
    <dgm:pt modelId="{5DE79F5F-2F56-48D7-96DA-8CBBD4B306E8}" type="parTrans" cxnId="{EF24FD20-41C5-4F4E-9D04-D71697E0CA19}">
      <dgm:prSet/>
      <dgm:spPr/>
      <dgm:t>
        <a:bodyPr/>
        <a:lstStyle/>
        <a:p>
          <a:pPr rtl="1"/>
          <a:endParaRPr lang="he-IL"/>
        </a:p>
      </dgm:t>
    </dgm:pt>
    <dgm:pt modelId="{AC54D17D-1E6E-4734-85A5-56C5D74A78AE}" type="sibTrans" cxnId="{EF24FD20-41C5-4F4E-9D04-D71697E0CA19}">
      <dgm:prSet/>
      <dgm:spPr/>
      <dgm:t>
        <a:bodyPr/>
        <a:lstStyle/>
        <a:p>
          <a:pPr rtl="1"/>
          <a:endParaRPr lang="he-IL"/>
        </a:p>
      </dgm:t>
    </dgm:pt>
    <dgm:pt modelId="{7E2E4D2A-61C1-49FC-A5E7-23B686015476}">
      <dgm:prSet custT="1"/>
      <dgm:spPr/>
      <dgm:t>
        <a:bodyPr spcFirstLastPara="0" vert="horz" wrap="square" lIns="128016" tIns="11430" rIns="11430" bIns="11430" numCol="1" spcCol="1270" anchor="ctr" anchorCtr="0"/>
        <a:lstStyle/>
        <a:p>
          <a:pPr marL="171450" lvl="1" indent="-171450" algn="just" defTabSz="800100" rtl="0">
            <a:lnSpc>
              <a:spcPct val="90000"/>
            </a:lnSpc>
            <a:spcBef>
              <a:spcPct val="0"/>
            </a:spcBef>
            <a:spcAft>
              <a:spcPct val="15000"/>
            </a:spcAft>
            <a:buNone/>
          </a:pPr>
          <a:r>
            <a:rPr lang="en-US" sz="1800" b="1" kern="1200" dirty="0">
              <a:latin typeface="Dosis" pitchFamily="2" charset="0"/>
              <a:ea typeface="+mn-ea"/>
              <a:cs typeface="Arial" panose="020B0604020202020204" pitchFamily="34" charset="0"/>
            </a:rPr>
            <a:t>Evaluates the model </a:t>
          </a:r>
          <a:r>
            <a:rPr lang="en-US" sz="1800" b="0" kern="1200" dirty="0">
              <a:latin typeface="Dosis" pitchFamily="2" charset="0"/>
              <a:ea typeface="+mn-ea"/>
              <a:cs typeface="Arial" panose="020B0604020202020204" pitchFamily="34" charset="0"/>
            </a:rPr>
            <a:t>on the test data.</a:t>
          </a:r>
          <a:endParaRPr lang="he-IL" sz="1800" b="1" kern="1200" dirty="0">
            <a:latin typeface="Dosis" pitchFamily="2" charset="0"/>
            <a:ea typeface="+mn-ea"/>
            <a:cs typeface="Arial" panose="020B0604020202020204" pitchFamily="34" charset="0"/>
          </a:endParaRPr>
        </a:p>
      </dgm:t>
    </dgm:pt>
    <dgm:pt modelId="{B8FD6907-0A95-469D-90EC-9DEF6C4068C1}" type="parTrans" cxnId="{5B008F14-75EE-4FED-B82B-0E6C44785C49}">
      <dgm:prSet/>
      <dgm:spPr/>
      <dgm:t>
        <a:bodyPr/>
        <a:lstStyle/>
        <a:p>
          <a:pPr rtl="1"/>
          <a:endParaRPr lang="he-IL"/>
        </a:p>
      </dgm:t>
    </dgm:pt>
    <dgm:pt modelId="{35E0F336-2D5D-42C8-BD66-E31788721652}" type="sibTrans" cxnId="{5B008F14-75EE-4FED-B82B-0E6C44785C49}">
      <dgm:prSet/>
      <dgm:spPr/>
      <dgm:t>
        <a:bodyPr/>
        <a:lstStyle/>
        <a:p>
          <a:pPr rtl="1"/>
          <a:endParaRPr lang="he-IL"/>
        </a:p>
      </dgm:t>
    </dgm:pt>
    <dgm:pt modelId="{8ECE235B-CBAF-473E-816C-26771B09306B}" type="pres">
      <dgm:prSet presAssocID="{E38D3737-E674-45F4-A67D-E70496EB8980}" presName="linearFlow" presStyleCnt="0">
        <dgm:presLayoutVars>
          <dgm:dir/>
          <dgm:animLvl val="lvl"/>
          <dgm:resizeHandles val="exact"/>
        </dgm:presLayoutVars>
      </dgm:prSet>
      <dgm:spPr/>
    </dgm:pt>
    <dgm:pt modelId="{A03BF723-783B-40F4-9BDD-B03D1A8A315E}" type="pres">
      <dgm:prSet presAssocID="{2284EE06-4F46-4C08-96B2-F6C0A4CB2137}" presName="composite" presStyleCnt="0"/>
      <dgm:spPr/>
    </dgm:pt>
    <dgm:pt modelId="{48D204EA-FD48-4016-9936-A2851F5ACD9D}" type="pres">
      <dgm:prSet presAssocID="{2284EE06-4F46-4C08-96B2-F6C0A4CB2137}" presName="parentText" presStyleLbl="alignNode1" presStyleIdx="0" presStyleCnt="6">
        <dgm:presLayoutVars>
          <dgm:chMax val="1"/>
          <dgm:bulletEnabled val="1"/>
        </dgm:presLayoutVars>
      </dgm:prSet>
      <dgm:spPr/>
    </dgm:pt>
    <dgm:pt modelId="{8ADB6090-FA2C-49A9-9C43-7FA7C708C578}" type="pres">
      <dgm:prSet presAssocID="{2284EE06-4F46-4C08-96B2-F6C0A4CB2137}" presName="descendantText" presStyleLbl="alignAcc1" presStyleIdx="0" presStyleCnt="6">
        <dgm:presLayoutVars>
          <dgm:bulletEnabled val="1"/>
        </dgm:presLayoutVars>
      </dgm:prSet>
      <dgm:spPr/>
    </dgm:pt>
    <dgm:pt modelId="{42DE14FF-48BF-4F95-A313-5299FD2F587F}" type="pres">
      <dgm:prSet presAssocID="{CA6C27A2-BAB5-4E5E-A69C-FD53342B9A72}" presName="sp" presStyleCnt="0"/>
      <dgm:spPr/>
    </dgm:pt>
    <dgm:pt modelId="{00F9DB90-4D18-4204-83D1-70355130390D}" type="pres">
      <dgm:prSet presAssocID="{93EE7A10-F311-4D9A-989C-75C9712C5228}" presName="composite" presStyleCnt="0"/>
      <dgm:spPr/>
    </dgm:pt>
    <dgm:pt modelId="{73BA8A89-2773-4FC7-9C89-D0AECBA92B31}" type="pres">
      <dgm:prSet presAssocID="{93EE7A10-F311-4D9A-989C-75C9712C5228}" presName="parentText" presStyleLbl="alignNode1" presStyleIdx="1" presStyleCnt="6">
        <dgm:presLayoutVars>
          <dgm:chMax val="1"/>
          <dgm:bulletEnabled val="1"/>
        </dgm:presLayoutVars>
      </dgm:prSet>
      <dgm:spPr/>
    </dgm:pt>
    <dgm:pt modelId="{65CF01EF-ACD3-4D6E-9AB9-03A96E49D0AD}" type="pres">
      <dgm:prSet presAssocID="{93EE7A10-F311-4D9A-989C-75C9712C5228}" presName="descendantText" presStyleLbl="alignAcc1" presStyleIdx="1" presStyleCnt="6">
        <dgm:presLayoutVars>
          <dgm:bulletEnabled val="1"/>
        </dgm:presLayoutVars>
      </dgm:prSet>
      <dgm:spPr>
        <a:xfrm rot="5400000">
          <a:off x="4123628" y="-2800368"/>
          <a:ext cx="542368" cy="7621448"/>
        </a:xfrm>
        <a:prstGeom prst="round2SameRect">
          <a:avLst/>
        </a:prstGeom>
      </dgm:spPr>
    </dgm:pt>
    <dgm:pt modelId="{D4A9209F-DA43-4BFA-9B2E-DC330894A1E7}" type="pres">
      <dgm:prSet presAssocID="{64B976DD-0CD6-4BDC-B927-FA6590DC6080}" presName="sp" presStyleCnt="0"/>
      <dgm:spPr/>
    </dgm:pt>
    <dgm:pt modelId="{6A45CDAD-5EC3-46A7-960A-15D74D8E51DD}" type="pres">
      <dgm:prSet presAssocID="{868090D4-AAE3-44ED-B873-E2D43744875F}" presName="composite" presStyleCnt="0"/>
      <dgm:spPr/>
    </dgm:pt>
    <dgm:pt modelId="{9879FAE4-374D-4FA1-9C37-F4ECBDB401DE}" type="pres">
      <dgm:prSet presAssocID="{868090D4-AAE3-44ED-B873-E2D43744875F}" presName="parentText" presStyleLbl="alignNode1" presStyleIdx="2" presStyleCnt="6">
        <dgm:presLayoutVars>
          <dgm:chMax val="1"/>
          <dgm:bulletEnabled val="1"/>
        </dgm:presLayoutVars>
      </dgm:prSet>
      <dgm:spPr/>
    </dgm:pt>
    <dgm:pt modelId="{10416AB6-BA30-43AC-8663-63CFD438734A}" type="pres">
      <dgm:prSet presAssocID="{868090D4-AAE3-44ED-B873-E2D43744875F}" presName="descendantText" presStyleLbl="alignAcc1" presStyleIdx="2" presStyleCnt="6">
        <dgm:presLayoutVars>
          <dgm:bulletEnabled val="1"/>
        </dgm:presLayoutVars>
      </dgm:prSet>
      <dgm:spPr>
        <a:xfrm rot="5400000">
          <a:off x="4123628" y="-2064860"/>
          <a:ext cx="542368" cy="7621448"/>
        </a:xfrm>
        <a:prstGeom prst="round2SameRect">
          <a:avLst/>
        </a:prstGeom>
      </dgm:spPr>
    </dgm:pt>
    <dgm:pt modelId="{883AAECD-C54F-463C-BE5F-3E6FFF56A724}" type="pres">
      <dgm:prSet presAssocID="{71FED0F8-BE1E-4C8D-98CE-B6EF18E2F37D}" presName="sp" presStyleCnt="0"/>
      <dgm:spPr/>
    </dgm:pt>
    <dgm:pt modelId="{2C6F312A-3486-4168-8143-1F0D5835D49B}" type="pres">
      <dgm:prSet presAssocID="{CA89D59E-E882-4613-BF3C-D73F8697E13D}" presName="composite" presStyleCnt="0"/>
      <dgm:spPr/>
    </dgm:pt>
    <dgm:pt modelId="{4366FABB-E162-4816-B78F-3489968763B3}" type="pres">
      <dgm:prSet presAssocID="{CA89D59E-E882-4613-BF3C-D73F8697E13D}" presName="parentText" presStyleLbl="alignNode1" presStyleIdx="3" presStyleCnt="6">
        <dgm:presLayoutVars>
          <dgm:chMax val="1"/>
          <dgm:bulletEnabled val="1"/>
        </dgm:presLayoutVars>
      </dgm:prSet>
      <dgm:spPr/>
    </dgm:pt>
    <dgm:pt modelId="{A9A0F110-A859-40C2-B510-9266942EC9EC}" type="pres">
      <dgm:prSet presAssocID="{CA89D59E-E882-4613-BF3C-D73F8697E13D}" presName="descendantText" presStyleLbl="alignAcc1" presStyleIdx="3" presStyleCnt="6">
        <dgm:presLayoutVars>
          <dgm:bulletEnabled val="1"/>
        </dgm:presLayoutVars>
      </dgm:prSet>
      <dgm:spPr>
        <a:xfrm rot="5400000">
          <a:off x="4123628" y="-1329352"/>
          <a:ext cx="542368" cy="7621448"/>
        </a:xfrm>
        <a:prstGeom prst="round2SameRect">
          <a:avLst/>
        </a:prstGeom>
      </dgm:spPr>
    </dgm:pt>
    <dgm:pt modelId="{3918C26D-F7CC-4811-A81C-CF93A856F49E}" type="pres">
      <dgm:prSet presAssocID="{131EFCCB-2B5C-46F4-9FD6-34D4488B13C7}" presName="sp" presStyleCnt="0"/>
      <dgm:spPr/>
    </dgm:pt>
    <dgm:pt modelId="{CE12D196-02DD-4076-AF4C-59F544EC04AF}" type="pres">
      <dgm:prSet presAssocID="{2608F290-B50B-4864-9A0C-E31F586A66AE}" presName="composite" presStyleCnt="0"/>
      <dgm:spPr/>
    </dgm:pt>
    <dgm:pt modelId="{129F2A6A-79BF-403B-9416-1E0D064A4038}" type="pres">
      <dgm:prSet presAssocID="{2608F290-B50B-4864-9A0C-E31F586A66AE}" presName="parentText" presStyleLbl="alignNode1" presStyleIdx="4" presStyleCnt="6">
        <dgm:presLayoutVars>
          <dgm:chMax val="1"/>
          <dgm:bulletEnabled val="1"/>
        </dgm:presLayoutVars>
      </dgm:prSet>
      <dgm:spPr/>
    </dgm:pt>
    <dgm:pt modelId="{B38A77AF-5355-40B6-BE6F-07BB733747A2}" type="pres">
      <dgm:prSet presAssocID="{2608F290-B50B-4864-9A0C-E31F586A66AE}" presName="descendantText" presStyleLbl="alignAcc1" presStyleIdx="4" presStyleCnt="6">
        <dgm:presLayoutVars>
          <dgm:bulletEnabled val="1"/>
        </dgm:presLayoutVars>
      </dgm:prSet>
      <dgm:spPr>
        <a:xfrm rot="5400000">
          <a:off x="4123628" y="-593845"/>
          <a:ext cx="542368" cy="7621448"/>
        </a:xfrm>
        <a:prstGeom prst="round2SameRect">
          <a:avLst/>
        </a:prstGeom>
      </dgm:spPr>
    </dgm:pt>
    <dgm:pt modelId="{6E08391E-F899-42C8-A943-0C3802C656B6}" type="pres">
      <dgm:prSet presAssocID="{D96E4F3D-E950-454F-AFE2-7D9C9C0E72FD}" presName="sp" presStyleCnt="0"/>
      <dgm:spPr/>
    </dgm:pt>
    <dgm:pt modelId="{DA3EF9E1-5F8B-492F-9E84-CA42F391C9B3}" type="pres">
      <dgm:prSet presAssocID="{BDF78063-64A6-4799-9A83-7D6940530E5C}" presName="composite" presStyleCnt="0"/>
      <dgm:spPr/>
    </dgm:pt>
    <dgm:pt modelId="{5C90CA28-D03B-4D5E-89D8-4CE48A958489}" type="pres">
      <dgm:prSet presAssocID="{BDF78063-64A6-4799-9A83-7D6940530E5C}" presName="parentText" presStyleLbl="alignNode1" presStyleIdx="5" presStyleCnt="6">
        <dgm:presLayoutVars>
          <dgm:chMax val="1"/>
          <dgm:bulletEnabled val="1"/>
        </dgm:presLayoutVars>
      </dgm:prSet>
      <dgm:spPr/>
    </dgm:pt>
    <dgm:pt modelId="{619E3BC0-A2DD-4E92-BE03-779FC4011015}" type="pres">
      <dgm:prSet presAssocID="{BDF78063-64A6-4799-9A83-7D6940530E5C}" presName="descendantText" presStyleLbl="alignAcc1" presStyleIdx="5" presStyleCnt="6">
        <dgm:presLayoutVars>
          <dgm:bulletEnabled val="1"/>
        </dgm:presLayoutVars>
      </dgm:prSet>
      <dgm:spPr>
        <a:xfrm rot="5400000">
          <a:off x="4123628" y="141662"/>
          <a:ext cx="542368" cy="7621448"/>
        </a:xfrm>
        <a:prstGeom prst="round2SameRect">
          <a:avLst/>
        </a:prstGeom>
      </dgm:spPr>
    </dgm:pt>
  </dgm:ptLst>
  <dgm:cxnLst>
    <dgm:cxn modelId="{877C5B01-4FCC-4412-97FF-EFAFE8B3147B}" type="presOf" srcId="{E38D3737-E674-45F4-A67D-E70496EB8980}" destId="{8ECE235B-CBAF-473E-816C-26771B09306B}" srcOrd="0" destOrd="0" presId="urn:microsoft.com/office/officeart/2005/8/layout/chevron2"/>
    <dgm:cxn modelId="{00ADA708-5A8F-4DE5-83DF-F16DCFAA2112}" srcId="{E38D3737-E674-45F4-A67D-E70496EB8980}" destId="{868090D4-AAE3-44ED-B873-E2D43744875F}" srcOrd="2" destOrd="0" parTransId="{682BE64F-77F5-4137-9AAA-E6EB1BF7D183}" sibTransId="{71FED0F8-BE1E-4C8D-98CE-B6EF18E2F37D}"/>
    <dgm:cxn modelId="{5B008F14-75EE-4FED-B82B-0E6C44785C49}" srcId="{BDF78063-64A6-4799-9A83-7D6940530E5C}" destId="{7E2E4D2A-61C1-49FC-A5E7-23B686015476}" srcOrd="0" destOrd="0" parTransId="{B8FD6907-0A95-469D-90EC-9DEF6C4068C1}" sibTransId="{35E0F336-2D5D-42C8-BD66-E31788721652}"/>
    <dgm:cxn modelId="{F309BA20-49C6-4125-B4BD-4B8EF49CB307}" type="presOf" srcId="{CA89D59E-E882-4613-BF3C-D73F8697E13D}" destId="{4366FABB-E162-4816-B78F-3489968763B3}" srcOrd="0" destOrd="0" presId="urn:microsoft.com/office/officeart/2005/8/layout/chevron2"/>
    <dgm:cxn modelId="{EF24FD20-41C5-4F4E-9D04-D71697E0CA19}" srcId="{2608F290-B50B-4864-9A0C-E31F586A66AE}" destId="{B50A7E35-71B0-4B75-BF36-C961A8874136}" srcOrd="0" destOrd="0" parTransId="{5DE79F5F-2F56-48D7-96DA-8CBBD4B306E8}" sibTransId="{AC54D17D-1E6E-4734-85A5-56C5D74A78AE}"/>
    <dgm:cxn modelId="{6E07B829-BD64-4889-8A2C-A90E179323A9}" srcId="{E38D3737-E674-45F4-A67D-E70496EB8980}" destId="{2284EE06-4F46-4C08-96B2-F6C0A4CB2137}" srcOrd="0" destOrd="0" parTransId="{FBF4E5CE-D7BF-4AC8-A234-69F985033B38}" sibTransId="{CA6C27A2-BAB5-4E5E-A69C-FD53342B9A72}"/>
    <dgm:cxn modelId="{D4736133-3F43-46C4-AB19-9E374DD66F65}" srcId="{E38D3737-E674-45F4-A67D-E70496EB8980}" destId="{2608F290-B50B-4864-9A0C-E31F586A66AE}" srcOrd="4" destOrd="0" parTransId="{B8F5FF16-A452-41E8-B66D-3231DE09B626}" sibTransId="{D96E4F3D-E950-454F-AFE2-7D9C9C0E72FD}"/>
    <dgm:cxn modelId="{DE49CE33-0E62-4968-BBD8-4969FAF245B4}" type="presOf" srcId="{9919557E-F90B-44A8-96B7-5ECCF011411B}" destId="{A9A0F110-A859-40C2-B510-9266942EC9EC}" srcOrd="0" destOrd="0" presId="urn:microsoft.com/office/officeart/2005/8/layout/chevron2"/>
    <dgm:cxn modelId="{55B86C42-5D29-43D8-A34F-9CC7DAA46B7A}" type="presOf" srcId="{2284EE06-4F46-4C08-96B2-F6C0A4CB2137}" destId="{48D204EA-FD48-4016-9936-A2851F5ACD9D}" srcOrd="0" destOrd="0" presId="urn:microsoft.com/office/officeart/2005/8/layout/chevron2"/>
    <dgm:cxn modelId="{96F6784D-6BA1-4894-88A2-82416F3CEFD3}" type="presOf" srcId="{32F10343-31B3-445C-AD33-29141F4B812B}" destId="{8ADB6090-FA2C-49A9-9C43-7FA7C708C578}" srcOrd="0" destOrd="0" presId="urn:microsoft.com/office/officeart/2005/8/layout/chevron2"/>
    <dgm:cxn modelId="{C7916C71-71B9-41C5-B4DD-8C1E5282DECE}" srcId="{93EE7A10-F311-4D9A-989C-75C9712C5228}" destId="{17460E7A-E24B-4F1F-96B6-9247B6215FDC}" srcOrd="0" destOrd="0" parTransId="{84C3B32F-8964-40D4-9E58-A1FE39B0BB38}" sibTransId="{944BBEBF-CA73-4C65-A1DB-A5624F00B93D}"/>
    <dgm:cxn modelId="{D69F1C53-EF04-4F61-93F3-3B3B5761421D}" type="presOf" srcId="{7E2E4D2A-61C1-49FC-A5E7-23B686015476}" destId="{619E3BC0-A2DD-4E92-BE03-779FC4011015}" srcOrd="0" destOrd="0" presId="urn:microsoft.com/office/officeart/2005/8/layout/chevron2"/>
    <dgm:cxn modelId="{60955E73-10A0-4918-93C4-9F515289C879}" type="presOf" srcId="{CA46F31A-A430-489A-BC8D-89B0F41F798D}" destId="{10416AB6-BA30-43AC-8663-63CFD438734A}" srcOrd="0" destOrd="0" presId="urn:microsoft.com/office/officeart/2005/8/layout/chevron2"/>
    <dgm:cxn modelId="{9E4A2188-9104-4DA6-8C30-989FAFD047FE}" srcId="{CA89D59E-E882-4613-BF3C-D73F8697E13D}" destId="{9919557E-F90B-44A8-96B7-5ECCF011411B}" srcOrd="0" destOrd="0" parTransId="{60BCD139-2EE8-40A9-B5D5-0E9E48E4F60A}" sibTransId="{3A305A16-3770-4BC7-AEBF-E082B0133216}"/>
    <dgm:cxn modelId="{AF137D99-E4F0-4DB5-A026-A1405D1D1D9D}" type="presOf" srcId="{BDF78063-64A6-4799-9A83-7D6940530E5C}" destId="{5C90CA28-D03B-4D5E-89D8-4CE48A958489}" srcOrd="0" destOrd="0" presId="urn:microsoft.com/office/officeart/2005/8/layout/chevron2"/>
    <dgm:cxn modelId="{204F49A7-0C7F-4365-A8FC-EE360A49CA9F}" type="presOf" srcId="{93EE7A10-F311-4D9A-989C-75C9712C5228}" destId="{73BA8A89-2773-4FC7-9C89-D0AECBA92B31}" srcOrd="0" destOrd="0" presId="urn:microsoft.com/office/officeart/2005/8/layout/chevron2"/>
    <dgm:cxn modelId="{CF7B7FB3-8598-4A0C-ADB8-20C2F0325C60}" srcId="{E38D3737-E674-45F4-A67D-E70496EB8980}" destId="{93EE7A10-F311-4D9A-989C-75C9712C5228}" srcOrd="1" destOrd="0" parTransId="{2A470C3B-4ABC-4CFF-B5B9-FE019ADFE3CC}" sibTransId="{64B976DD-0CD6-4BDC-B927-FA6590DC6080}"/>
    <dgm:cxn modelId="{208CF9B7-5040-4DBD-BA2B-A006E2415086}" type="presOf" srcId="{868090D4-AAE3-44ED-B873-E2D43744875F}" destId="{9879FAE4-374D-4FA1-9C37-F4ECBDB401DE}" srcOrd="0" destOrd="0" presId="urn:microsoft.com/office/officeart/2005/8/layout/chevron2"/>
    <dgm:cxn modelId="{ED904EC2-FE37-41EE-86E6-A6AD3B7B5406}" type="presOf" srcId="{2608F290-B50B-4864-9A0C-E31F586A66AE}" destId="{129F2A6A-79BF-403B-9416-1E0D064A4038}" srcOrd="0" destOrd="0" presId="urn:microsoft.com/office/officeart/2005/8/layout/chevron2"/>
    <dgm:cxn modelId="{88F59CC9-2443-44CD-B9CF-252DD94EB3D3}" srcId="{2284EE06-4F46-4C08-96B2-F6C0A4CB2137}" destId="{32F10343-31B3-445C-AD33-29141F4B812B}" srcOrd="0" destOrd="0" parTransId="{B8324BCF-FE18-4B2F-95F1-74273C2033EF}" sibTransId="{17C074BB-6A34-44EA-B343-9DC7598CF444}"/>
    <dgm:cxn modelId="{C54301CF-4C76-48C9-BF27-5017182AF412}" type="presOf" srcId="{17460E7A-E24B-4F1F-96B6-9247B6215FDC}" destId="{65CF01EF-ACD3-4D6E-9AB9-03A96E49D0AD}" srcOrd="0" destOrd="0" presId="urn:microsoft.com/office/officeart/2005/8/layout/chevron2"/>
    <dgm:cxn modelId="{222B60D2-7144-4060-A0ED-496992986443}" srcId="{E38D3737-E674-45F4-A67D-E70496EB8980}" destId="{CA89D59E-E882-4613-BF3C-D73F8697E13D}" srcOrd="3" destOrd="0" parTransId="{746BF46C-E18D-455E-921D-D0A7AB55EC6E}" sibTransId="{131EFCCB-2B5C-46F4-9FD6-34D4488B13C7}"/>
    <dgm:cxn modelId="{F5CC05E2-EDCE-4EE8-8A43-4E8987EF8E1E}" type="presOf" srcId="{B50A7E35-71B0-4B75-BF36-C961A8874136}" destId="{B38A77AF-5355-40B6-BE6F-07BB733747A2}" srcOrd="0" destOrd="0" presId="urn:microsoft.com/office/officeart/2005/8/layout/chevron2"/>
    <dgm:cxn modelId="{E1441EEB-9CBC-4B4B-8841-42C2E968E80E}" srcId="{868090D4-AAE3-44ED-B873-E2D43744875F}" destId="{CA46F31A-A430-489A-BC8D-89B0F41F798D}" srcOrd="0" destOrd="0" parTransId="{76086A33-CF5B-4E03-AFBC-8206E6333D26}" sibTransId="{7B64F158-2C75-48E1-ACF7-840F8D32C6F7}"/>
    <dgm:cxn modelId="{C7C800EF-5B0B-4712-8C6A-59E4E818E346}" srcId="{E38D3737-E674-45F4-A67D-E70496EB8980}" destId="{BDF78063-64A6-4799-9A83-7D6940530E5C}" srcOrd="5" destOrd="0" parTransId="{BFC5A641-A29A-4E81-8180-9CAACC5E04F8}" sibTransId="{224C90ED-92DB-4DB3-AC03-5A58C9D58E89}"/>
    <dgm:cxn modelId="{17F19041-1B41-4E92-A260-DAC62A6949E3}" type="presParOf" srcId="{8ECE235B-CBAF-473E-816C-26771B09306B}" destId="{A03BF723-783B-40F4-9BDD-B03D1A8A315E}" srcOrd="0" destOrd="0" presId="urn:microsoft.com/office/officeart/2005/8/layout/chevron2"/>
    <dgm:cxn modelId="{12CA396B-CEC2-4EA8-BE40-88C3D5FCE6EE}" type="presParOf" srcId="{A03BF723-783B-40F4-9BDD-B03D1A8A315E}" destId="{48D204EA-FD48-4016-9936-A2851F5ACD9D}" srcOrd="0" destOrd="0" presId="urn:microsoft.com/office/officeart/2005/8/layout/chevron2"/>
    <dgm:cxn modelId="{2DB07FAE-D494-4FA1-A33E-2BF88DA12C72}" type="presParOf" srcId="{A03BF723-783B-40F4-9BDD-B03D1A8A315E}" destId="{8ADB6090-FA2C-49A9-9C43-7FA7C708C578}" srcOrd="1" destOrd="0" presId="urn:microsoft.com/office/officeart/2005/8/layout/chevron2"/>
    <dgm:cxn modelId="{7B8FACFE-72E7-43D3-8BEB-C43F42AA60A9}" type="presParOf" srcId="{8ECE235B-CBAF-473E-816C-26771B09306B}" destId="{42DE14FF-48BF-4F95-A313-5299FD2F587F}" srcOrd="1" destOrd="0" presId="urn:microsoft.com/office/officeart/2005/8/layout/chevron2"/>
    <dgm:cxn modelId="{42EE4D48-C09D-4F69-B2AF-D351D5EAEE5D}" type="presParOf" srcId="{8ECE235B-CBAF-473E-816C-26771B09306B}" destId="{00F9DB90-4D18-4204-83D1-70355130390D}" srcOrd="2" destOrd="0" presId="urn:microsoft.com/office/officeart/2005/8/layout/chevron2"/>
    <dgm:cxn modelId="{142304A7-D240-4A02-BC61-02C155219776}" type="presParOf" srcId="{00F9DB90-4D18-4204-83D1-70355130390D}" destId="{73BA8A89-2773-4FC7-9C89-D0AECBA92B31}" srcOrd="0" destOrd="0" presId="urn:microsoft.com/office/officeart/2005/8/layout/chevron2"/>
    <dgm:cxn modelId="{20A7E3C1-356B-402A-ABBA-E613C1D0F26A}" type="presParOf" srcId="{00F9DB90-4D18-4204-83D1-70355130390D}" destId="{65CF01EF-ACD3-4D6E-9AB9-03A96E49D0AD}" srcOrd="1" destOrd="0" presId="urn:microsoft.com/office/officeart/2005/8/layout/chevron2"/>
    <dgm:cxn modelId="{309A82F5-6DAF-41A7-ACAD-70CC97BA3962}" type="presParOf" srcId="{8ECE235B-CBAF-473E-816C-26771B09306B}" destId="{D4A9209F-DA43-4BFA-9B2E-DC330894A1E7}" srcOrd="3" destOrd="0" presId="urn:microsoft.com/office/officeart/2005/8/layout/chevron2"/>
    <dgm:cxn modelId="{91F7C358-AF4B-4709-ACE3-A3825D49ED44}" type="presParOf" srcId="{8ECE235B-CBAF-473E-816C-26771B09306B}" destId="{6A45CDAD-5EC3-46A7-960A-15D74D8E51DD}" srcOrd="4" destOrd="0" presId="urn:microsoft.com/office/officeart/2005/8/layout/chevron2"/>
    <dgm:cxn modelId="{0F5EE024-04DF-4B71-9BA7-FB5D7CB86A36}" type="presParOf" srcId="{6A45CDAD-5EC3-46A7-960A-15D74D8E51DD}" destId="{9879FAE4-374D-4FA1-9C37-F4ECBDB401DE}" srcOrd="0" destOrd="0" presId="urn:microsoft.com/office/officeart/2005/8/layout/chevron2"/>
    <dgm:cxn modelId="{282B5DCE-F24E-427A-8F89-68044F54351A}" type="presParOf" srcId="{6A45CDAD-5EC3-46A7-960A-15D74D8E51DD}" destId="{10416AB6-BA30-43AC-8663-63CFD438734A}" srcOrd="1" destOrd="0" presId="urn:microsoft.com/office/officeart/2005/8/layout/chevron2"/>
    <dgm:cxn modelId="{6E8F92D3-EBBB-41A1-902F-CC7114B2F9A0}" type="presParOf" srcId="{8ECE235B-CBAF-473E-816C-26771B09306B}" destId="{883AAECD-C54F-463C-BE5F-3E6FFF56A724}" srcOrd="5" destOrd="0" presId="urn:microsoft.com/office/officeart/2005/8/layout/chevron2"/>
    <dgm:cxn modelId="{5D3C9ED6-16EE-4EE8-9B22-1F01C654FA9B}" type="presParOf" srcId="{8ECE235B-CBAF-473E-816C-26771B09306B}" destId="{2C6F312A-3486-4168-8143-1F0D5835D49B}" srcOrd="6" destOrd="0" presId="urn:microsoft.com/office/officeart/2005/8/layout/chevron2"/>
    <dgm:cxn modelId="{8C472721-61B2-4170-84E9-4BC2FE843688}" type="presParOf" srcId="{2C6F312A-3486-4168-8143-1F0D5835D49B}" destId="{4366FABB-E162-4816-B78F-3489968763B3}" srcOrd="0" destOrd="0" presId="urn:microsoft.com/office/officeart/2005/8/layout/chevron2"/>
    <dgm:cxn modelId="{DCD04143-A180-4B4B-8BCC-6A116ACC2075}" type="presParOf" srcId="{2C6F312A-3486-4168-8143-1F0D5835D49B}" destId="{A9A0F110-A859-40C2-B510-9266942EC9EC}" srcOrd="1" destOrd="0" presId="urn:microsoft.com/office/officeart/2005/8/layout/chevron2"/>
    <dgm:cxn modelId="{83B173F0-402A-4DDE-A32B-B57EBE03E94E}" type="presParOf" srcId="{8ECE235B-CBAF-473E-816C-26771B09306B}" destId="{3918C26D-F7CC-4811-A81C-CF93A856F49E}" srcOrd="7" destOrd="0" presId="urn:microsoft.com/office/officeart/2005/8/layout/chevron2"/>
    <dgm:cxn modelId="{111820C3-F053-4ECC-968A-62EFD2853FDF}" type="presParOf" srcId="{8ECE235B-CBAF-473E-816C-26771B09306B}" destId="{CE12D196-02DD-4076-AF4C-59F544EC04AF}" srcOrd="8" destOrd="0" presId="urn:microsoft.com/office/officeart/2005/8/layout/chevron2"/>
    <dgm:cxn modelId="{501C5CBA-537C-4F7D-BA29-55E4D2B67183}" type="presParOf" srcId="{CE12D196-02DD-4076-AF4C-59F544EC04AF}" destId="{129F2A6A-79BF-403B-9416-1E0D064A4038}" srcOrd="0" destOrd="0" presId="urn:microsoft.com/office/officeart/2005/8/layout/chevron2"/>
    <dgm:cxn modelId="{2C26633F-B8B8-4817-9C89-E70ADDB28E44}" type="presParOf" srcId="{CE12D196-02DD-4076-AF4C-59F544EC04AF}" destId="{B38A77AF-5355-40B6-BE6F-07BB733747A2}" srcOrd="1" destOrd="0" presId="urn:microsoft.com/office/officeart/2005/8/layout/chevron2"/>
    <dgm:cxn modelId="{E96AF6E2-59A8-485A-ABF3-1CFB356112B4}" type="presParOf" srcId="{8ECE235B-CBAF-473E-816C-26771B09306B}" destId="{6E08391E-F899-42C8-A943-0C3802C656B6}" srcOrd="9" destOrd="0" presId="urn:microsoft.com/office/officeart/2005/8/layout/chevron2"/>
    <dgm:cxn modelId="{6CF05020-783F-4C5A-AFC6-E1A02BA0EED5}" type="presParOf" srcId="{8ECE235B-CBAF-473E-816C-26771B09306B}" destId="{DA3EF9E1-5F8B-492F-9E84-CA42F391C9B3}" srcOrd="10" destOrd="0" presId="urn:microsoft.com/office/officeart/2005/8/layout/chevron2"/>
    <dgm:cxn modelId="{63B64499-A6A7-4505-A567-5DCE9848AD60}" type="presParOf" srcId="{DA3EF9E1-5F8B-492F-9E84-CA42F391C9B3}" destId="{5C90CA28-D03B-4D5E-89D8-4CE48A958489}" srcOrd="0" destOrd="0" presId="urn:microsoft.com/office/officeart/2005/8/layout/chevron2"/>
    <dgm:cxn modelId="{5450972B-48AA-4BFD-9E5E-365951C0CA12}" type="presParOf" srcId="{DA3EF9E1-5F8B-492F-9E84-CA42F391C9B3}" destId="{619E3BC0-A2DD-4E92-BE03-779FC4011015}" srcOrd="1" destOrd="0" presId="urn:microsoft.com/office/officeart/2005/8/layout/chevro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204EA-FD48-4016-9936-A2851F5ACD9D}">
      <dsp:nvSpPr>
        <dsp:cNvPr id="0" name=""/>
        <dsp:cNvSpPr/>
      </dsp:nvSpPr>
      <dsp:spPr>
        <a:xfrm rot="5400000">
          <a:off x="-125161" y="128825"/>
          <a:ext cx="834412" cy="584088"/>
        </a:xfrm>
        <a:prstGeom prst="chevron">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w="9525" cap="flat" cmpd="sng" algn="ctr">
          <a:solidFill>
            <a:schemeClr val="accent1">
              <a:alpha val="9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en-US" sz="1800" b="1" kern="1200">
              <a:latin typeface="Dosis" pitchFamily="2" charset="0"/>
            </a:rPr>
            <a:t>1</a:t>
          </a:r>
          <a:endParaRPr lang="he-IL" sz="1800" b="1" kern="1200" dirty="0">
            <a:latin typeface="Dosis" pitchFamily="2" charset="0"/>
          </a:endParaRPr>
        </a:p>
      </dsp:txBody>
      <dsp:txXfrm rot="-5400000">
        <a:off x="1" y="295707"/>
        <a:ext cx="584088" cy="250324"/>
      </dsp:txXfrm>
    </dsp:sp>
    <dsp:sp modelId="{8ADB6090-FA2C-49A9-9C43-7FA7C708C578}">
      <dsp:nvSpPr>
        <dsp:cNvPr id="0" name=""/>
        <dsp:cNvSpPr/>
      </dsp:nvSpPr>
      <dsp:spPr>
        <a:xfrm rot="5400000">
          <a:off x="4123486" y="-3535733"/>
          <a:ext cx="542653" cy="7621448"/>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rtl="0">
            <a:lnSpc>
              <a:spcPct val="90000"/>
            </a:lnSpc>
            <a:spcBef>
              <a:spcPct val="0"/>
            </a:spcBef>
            <a:spcAft>
              <a:spcPct val="15000"/>
            </a:spcAft>
            <a:buNone/>
          </a:pPr>
          <a:r>
            <a:rPr lang="en-US" sz="1800" b="1" kern="1200">
              <a:latin typeface="Dosis" pitchFamily="2" charset="0"/>
            </a:rPr>
            <a:t>Splits the data </a:t>
          </a:r>
          <a:r>
            <a:rPr lang="en-US" sz="1800" b="0" kern="1200">
              <a:latin typeface="Dosis" pitchFamily="2" charset="0"/>
            </a:rPr>
            <a:t>into train and test sets with a 80/20 split ratio.</a:t>
          </a:r>
          <a:endParaRPr lang="he-IL" sz="1800" b="1" kern="1200" dirty="0">
            <a:latin typeface="Dosis" pitchFamily="2" charset="0"/>
          </a:endParaRPr>
        </a:p>
      </dsp:txBody>
      <dsp:txXfrm rot="-5400000">
        <a:off x="584089" y="30154"/>
        <a:ext cx="7594958" cy="489673"/>
      </dsp:txXfrm>
    </dsp:sp>
    <dsp:sp modelId="{73BA8A89-2773-4FC7-9C89-D0AECBA92B31}">
      <dsp:nvSpPr>
        <dsp:cNvPr id="0" name=""/>
        <dsp:cNvSpPr/>
      </dsp:nvSpPr>
      <dsp:spPr>
        <a:xfrm rot="5400000">
          <a:off x="-125161" y="864333"/>
          <a:ext cx="834412" cy="584088"/>
        </a:xfrm>
        <a:prstGeom prst="chevron">
          <a:avLst/>
        </a:prstGeom>
        <a:gradFill rotWithShape="0">
          <a:gsLst>
            <a:gs pos="0">
              <a:schemeClr val="accent1">
                <a:alpha val="90000"/>
                <a:hueOff val="0"/>
                <a:satOff val="0"/>
                <a:lumOff val="0"/>
                <a:alphaOff val="-8000"/>
                <a:tint val="50000"/>
                <a:satMod val="300000"/>
              </a:schemeClr>
            </a:gs>
            <a:gs pos="35000">
              <a:schemeClr val="accent1">
                <a:alpha val="90000"/>
                <a:hueOff val="0"/>
                <a:satOff val="0"/>
                <a:lumOff val="0"/>
                <a:alphaOff val="-8000"/>
                <a:tint val="37000"/>
                <a:satMod val="300000"/>
              </a:schemeClr>
            </a:gs>
            <a:gs pos="100000">
              <a:schemeClr val="accent1">
                <a:alpha val="90000"/>
                <a:hueOff val="0"/>
                <a:satOff val="0"/>
                <a:lumOff val="0"/>
                <a:alphaOff val="-8000"/>
                <a:tint val="15000"/>
                <a:satMod val="350000"/>
              </a:schemeClr>
            </a:gs>
          </a:gsLst>
          <a:lin ang="16200000" scaled="1"/>
        </a:gradFill>
        <a:ln w="9525" cap="flat" cmpd="sng" algn="ctr">
          <a:solidFill>
            <a:schemeClr val="accent1">
              <a:alpha val="90000"/>
              <a:hueOff val="0"/>
              <a:satOff val="0"/>
              <a:lumOff val="0"/>
              <a:alphaOff val="-8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en-US" sz="1800" b="1" kern="1200">
              <a:latin typeface="Dosis" pitchFamily="2" charset="0"/>
            </a:rPr>
            <a:t>2</a:t>
          </a:r>
          <a:endParaRPr lang="he-IL" sz="1800" b="1" kern="1200" dirty="0">
            <a:latin typeface="Dosis" pitchFamily="2" charset="0"/>
          </a:endParaRPr>
        </a:p>
      </dsp:txBody>
      <dsp:txXfrm rot="-5400000">
        <a:off x="1" y="1031215"/>
        <a:ext cx="584088" cy="250324"/>
      </dsp:txXfrm>
    </dsp:sp>
    <dsp:sp modelId="{65CF01EF-ACD3-4D6E-9AB9-03A96E49D0AD}">
      <dsp:nvSpPr>
        <dsp:cNvPr id="0" name=""/>
        <dsp:cNvSpPr/>
      </dsp:nvSpPr>
      <dsp:spPr>
        <a:xfrm rot="5400000">
          <a:off x="4123628" y="-2800368"/>
          <a:ext cx="542368" cy="7621448"/>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8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rtl="0">
            <a:lnSpc>
              <a:spcPct val="90000"/>
            </a:lnSpc>
            <a:spcBef>
              <a:spcPct val="0"/>
            </a:spcBef>
            <a:spcAft>
              <a:spcPct val="15000"/>
            </a:spcAft>
            <a:buNone/>
          </a:pPr>
          <a:r>
            <a:rPr lang="en-US" sz="1800" b="1" kern="1200">
              <a:latin typeface="Dosis" pitchFamily="2" charset="0"/>
              <a:ea typeface="+mn-ea"/>
              <a:cs typeface="Arial" panose="020B0604020202020204" pitchFamily="34" charset="0"/>
            </a:rPr>
            <a:t>Loads the BERT preprocessor and encoder </a:t>
          </a:r>
          <a:r>
            <a:rPr lang="en-US" sz="1800" b="0" kern="1200">
              <a:latin typeface="Dosis" pitchFamily="2" charset="0"/>
              <a:ea typeface="+mn-ea"/>
              <a:cs typeface="Arial" panose="020B0604020202020204" pitchFamily="34" charset="0"/>
            </a:rPr>
            <a:t>from TensorFlow Hub.</a:t>
          </a:r>
          <a:endParaRPr lang="he-IL" sz="1800" b="1" kern="1200" dirty="0">
            <a:latin typeface="Dosis" pitchFamily="2" charset="0"/>
            <a:ea typeface="+mn-ea"/>
            <a:cs typeface="Arial" panose="020B0604020202020204" pitchFamily="34" charset="0"/>
          </a:endParaRPr>
        </a:p>
      </dsp:txBody>
      <dsp:txXfrm rot="-5400000">
        <a:off x="584088" y="765648"/>
        <a:ext cx="7594972" cy="489416"/>
      </dsp:txXfrm>
    </dsp:sp>
    <dsp:sp modelId="{9879FAE4-374D-4FA1-9C37-F4ECBDB401DE}">
      <dsp:nvSpPr>
        <dsp:cNvPr id="0" name=""/>
        <dsp:cNvSpPr/>
      </dsp:nvSpPr>
      <dsp:spPr>
        <a:xfrm rot="5400000">
          <a:off x="-125161" y="1599841"/>
          <a:ext cx="834412" cy="584088"/>
        </a:xfrm>
        <a:prstGeom prst="chevron">
          <a:avLst/>
        </a:prstGeom>
        <a:gradFill rotWithShape="0">
          <a:gsLst>
            <a:gs pos="0">
              <a:schemeClr val="accent1">
                <a:alpha val="90000"/>
                <a:hueOff val="0"/>
                <a:satOff val="0"/>
                <a:lumOff val="0"/>
                <a:alphaOff val="-16000"/>
                <a:tint val="50000"/>
                <a:satMod val="300000"/>
              </a:schemeClr>
            </a:gs>
            <a:gs pos="35000">
              <a:schemeClr val="accent1">
                <a:alpha val="90000"/>
                <a:hueOff val="0"/>
                <a:satOff val="0"/>
                <a:lumOff val="0"/>
                <a:alphaOff val="-16000"/>
                <a:tint val="37000"/>
                <a:satMod val="300000"/>
              </a:schemeClr>
            </a:gs>
            <a:gs pos="100000">
              <a:schemeClr val="accent1">
                <a:alpha val="90000"/>
                <a:hueOff val="0"/>
                <a:satOff val="0"/>
                <a:lumOff val="0"/>
                <a:alphaOff val="-16000"/>
                <a:tint val="15000"/>
                <a:satMod val="350000"/>
              </a:schemeClr>
            </a:gs>
          </a:gsLst>
          <a:lin ang="16200000" scaled="1"/>
        </a:gradFill>
        <a:ln w="9525" cap="flat" cmpd="sng" algn="ctr">
          <a:solidFill>
            <a:schemeClr val="accent1">
              <a:alpha val="90000"/>
              <a:hueOff val="0"/>
              <a:satOff val="0"/>
              <a:lumOff val="0"/>
              <a:alphaOff val="-16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en-US" sz="1800" b="1" kern="1200">
              <a:latin typeface="Dosis" pitchFamily="2" charset="0"/>
            </a:rPr>
            <a:t>3</a:t>
          </a:r>
          <a:endParaRPr lang="he-IL" sz="1800" b="1" kern="1200" dirty="0">
            <a:latin typeface="Dosis" pitchFamily="2" charset="0"/>
          </a:endParaRPr>
        </a:p>
      </dsp:txBody>
      <dsp:txXfrm rot="-5400000">
        <a:off x="1" y="1766723"/>
        <a:ext cx="584088" cy="250324"/>
      </dsp:txXfrm>
    </dsp:sp>
    <dsp:sp modelId="{10416AB6-BA30-43AC-8663-63CFD438734A}">
      <dsp:nvSpPr>
        <dsp:cNvPr id="0" name=""/>
        <dsp:cNvSpPr/>
      </dsp:nvSpPr>
      <dsp:spPr>
        <a:xfrm rot="5400000">
          <a:off x="4123628" y="-2064860"/>
          <a:ext cx="542368" cy="7621448"/>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16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rtl="0">
            <a:lnSpc>
              <a:spcPct val="90000"/>
            </a:lnSpc>
            <a:spcBef>
              <a:spcPct val="0"/>
            </a:spcBef>
            <a:spcAft>
              <a:spcPct val="15000"/>
            </a:spcAft>
            <a:buNone/>
          </a:pPr>
          <a:r>
            <a:rPr lang="en-US" sz="1800" b="1" kern="1200">
              <a:latin typeface="Dosis" pitchFamily="2" charset="0"/>
              <a:ea typeface="+mn-ea"/>
              <a:cs typeface="Arial" panose="020B0604020202020204" pitchFamily="34" charset="0"/>
            </a:rPr>
            <a:t>Builds a neural network </a:t>
          </a:r>
          <a:r>
            <a:rPr lang="en-US" sz="1800" b="0" kern="1200">
              <a:latin typeface="Dosis" pitchFamily="2" charset="0"/>
              <a:ea typeface="+mn-ea"/>
              <a:cs typeface="Arial" panose="020B0604020202020204" pitchFamily="34" charset="0"/>
            </a:rPr>
            <a:t>which consists of input and BERT layers, followed by 2 fully connected layers with dropout and activation functions.</a:t>
          </a:r>
          <a:endParaRPr lang="he-IL" sz="1800" b="1" kern="1200" dirty="0">
            <a:latin typeface="Dosis" pitchFamily="2" charset="0"/>
            <a:ea typeface="+mn-ea"/>
            <a:cs typeface="Arial" panose="020B0604020202020204" pitchFamily="34" charset="0"/>
          </a:endParaRPr>
        </a:p>
      </dsp:txBody>
      <dsp:txXfrm rot="-5400000">
        <a:off x="584088" y="1501156"/>
        <a:ext cx="7594972" cy="489416"/>
      </dsp:txXfrm>
    </dsp:sp>
    <dsp:sp modelId="{4366FABB-E162-4816-B78F-3489968763B3}">
      <dsp:nvSpPr>
        <dsp:cNvPr id="0" name=""/>
        <dsp:cNvSpPr/>
      </dsp:nvSpPr>
      <dsp:spPr>
        <a:xfrm rot="5400000">
          <a:off x="-125161" y="2335349"/>
          <a:ext cx="834412" cy="584088"/>
        </a:xfrm>
        <a:prstGeom prst="chevron">
          <a:avLst/>
        </a:prstGeom>
        <a:gradFill rotWithShape="0">
          <a:gsLst>
            <a:gs pos="0">
              <a:schemeClr val="accent1">
                <a:alpha val="90000"/>
                <a:hueOff val="0"/>
                <a:satOff val="0"/>
                <a:lumOff val="0"/>
                <a:alphaOff val="-24000"/>
                <a:tint val="50000"/>
                <a:satMod val="300000"/>
              </a:schemeClr>
            </a:gs>
            <a:gs pos="35000">
              <a:schemeClr val="accent1">
                <a:alpha val="90000"/>
                <a:hueOff val="0"/>
                <a:satOff val="0"/>
                <a:lumOff val="0"/>
                <a:alphaOff val="-24000"/>
                <a:tint val="37000"/>
                <a:satMod val="300000"/>
              </a:schemeClr>
            </a:gs>
            <a:gs pos="100000">
              <a:schemeClr val="accent1">
                <a:alpha val="90000"/>
                <a:hueOff val="0"/>
                <a:satOff val="0"/>
                <a:lumOff val="0"/>
                <a:alphaOff val="-24000"/>
                <a:tint val="15000"/>
                <a:satMod val="350000"/>
              </a:schemeClr>
            </a:gs>
          </a:gsLst>
          <a:lin ang="16200000" scaled="1"/>
        </a:gradFill>
        <a:ln w="9525" cap="flat" cmpd="sng" algn="ctr">
          <a:solidFill>
            <a:schemeClr val="accent1">
              <a:alpha val="90000"/>
              <a:hueOff val="0"/>
              <a:satOff val="0"/>
              <a:lumOff val="0"/>
              <a:alphaOff val="-24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he-IL" sz="1800" b="1" kern="1200">
              <a:latin typeface="Dosis" pitchFamily="2" charset="0"/>
            </a:rPr>
            <a:t>4</a:t>
          </a:r>
          <a:endParaRPr lang="he-IL" sz="1800" b="1" kern="1200" dirty="0">
            <a:latin typeface="Dosis" pitchFamily="2" charset="0"/>
          </a:endParaRPr>
        </a:p>
      </dsp:txBody>
      <dsp:txXfrm rot="-5400000">
        <a:off x="1" y="2502231"/>
        <a:ext cx="584088" cy="250324"/>
      </dsp:txXfrm>
    </dsp:sp>
    <dsp:sp modelId="{A9A0F110-A859-40C2-B510-9266942EC9EC}">
      <dsp:nvSpPr>
        <dsp:cNvPr id="0" name=""/>
        <dsp:cNvSpPr/>
      </dsp:nvSpPr>
      <dsp:spPr>
        <a:xfrm rot="5400000">
          <a:off x="4123628" y="-1329352"/>
          <a:ext cx="542368" cy="7621448"/>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24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rtl="0">
            <a:lnSpc>
              <a:spcPct val="90000"/>
            </a:lnSpc>
            <a:spcBef>
              <a:spcPct val="0"/>
            </a:spcBef>
            <a:spcAft>
              <a:spcPct val="15000"/>
            </a:spcAft>
            <a:buNone/>
          </a:pPr>
          <a:r>
            <a:rPr lang="en-US" sz="1800" b="1" kern="1200" dirty="0">
              <a:latin typeface="Dosis" pitchFamily="2" charset="0"/>
              <a:ea typeface="+mn-ea"/>
              <a:cs typeface="Arial" panose="020B0604020202020204" pitchFamily="34" charset="0"/>
            </a:rPr>
            <a:t>Compiles the model </a:t>
          </a:r>
          <a:r>
            <a:rPr lang="en-US" sz="1800" b="0" kern="1200" dirty="0">
              <a:latin typeface="Dosis" pitchFamily="2" charset="0"/>
              <a:ea typeface="+mn-ea"/>
              <a:cs typeface="Arial" panose="020B0604020202020204" pitchFamily="34" charset="0"/>
            </a:rPr>
            <a:t>with the Adam optimizer, binary cross entropy loss function, and accuracy metrics. </a:t>
          </a:r>
          <a:endParaRPr lang="he-IL" sz="1800" b="1" kern="1200" dirty="0">
            <a:latin typeface="Dosis" pitchFamily="2" charset="0"/>
            <a:ea typeface="+mn-ea"/>
            <a:cs typeface="Arial" panose="020B0604020202020204" pitchFamily="34" charset="0"/>
          </a:endParaRPr>
        </a:p>
      </dsp:txBody>
      <dsp:txXfrm rot="-5400000">
        <a:off x="584088" y="2236664"/>
        <a:ext cx="7594972" cy="489416"/>
      </dsp:txXfrm>
    </dsp:sp>
    <dsp:sp modelId="{129F2A6A-79BF-403B-9416-1E0D064A4038}">
      <dsp:nvSpPr>
        <dsp:cNvPr id="0" name=""/>
        <dsp:cNvSpPr/>
      </dsp:nvSpPr>
      <dsp:spPr>
        <a:xfrm rot="5400000">
          <a:off x="-125161" y="3070856"/>
          <a:ext cx="834412" cy="584088"/>
        </a:xfrm>
        <a:prstGeom prst="chevron">
          <a:avLst/>
        </a:prstGeom>
        <a:gradFill rotWithShape="0">
          <a:gsLst>
            <a:gs pos="0">
              <a:schemeClr val="accent1">
                <a:alpha val="90000"/>
                <a:hueOff val="0"/>
                <a:satOff val="0"/>
                <a:lumOff val="0"/>
                <a:alphaOff val="-32000"/>
                <a:tint val="50000"/>
                <a:satMod val="300000"/>
              </a:schemeClr>
            </a:gs>
            <a:gs pos="35000">
              <a:schemeClr val="accent1">
                <a:alpha val="90000"/>
                <a:hueOff val="0"/>
                <a:satOff val="0"/>
                <a:lumOff val="0"/>
                <a:alphaOff val="-32000"/>
                <a:tint val="37000"/>
                <a:satMod val="300000"/>
              </a:schemeClr>
            </a:gs>
            <a:gs pos="100000">
              <a:schemeClr val="accent1">
                <a:alpha val="90000"/>
                <a:hueOff val="0"/>
                <a:satOff val="0"/>
                <a:lumOff val="0"/>
                <a:alphaOff val="-32000"/>
                <a:tint val="15000"/>
                <a:satMod val="350000"/>
              </a:schemeClr>
            </a:gs>
          </a:gsLst>
          <a:lin ang="16200000" scaled="1"/>
        </a:gradFill>
        <a:ln w="9525" cap="flat" cmpd="sng" algn="ctr">
          <a:solidFill>
            <a:schemeClr val="accent1">
              <a:alpha val="90000"/>
              <a:hueOff val="0"/>
              <a:satOff val="0"/>
              <a:lumOff val="0"/>
              <a:alphaOff val="-32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he-IL" sz="1800" b="1" kern="1200">
              <a:latin typeface="Dosis" pitchFamily="2" charset="0"/>
            </a:rPr>
            <a:t>5</a:t>
          </a:r>
          <a:endParaRPr lang="he-IL" sz="1800" b="1" kern="1200" dirty="0">
            <a:latin typeface="Dosis" pitchFamily="2" charset="0"/>
          </a:endParaRPr>
        </a:p>
      </dsp:txBody>
      <dsp:txXfrm rot="-5400000">
        <a:off x="1" y="3237738"/>
        <a:ext cx="584088" cy="250324"/>
      </dsp:txXfrm>
    </dsp:sp>
    <dsp:sp modelId="{B38A77AF-5355-40B6-BE6F-07BB733747A2}">
      <dsp:nvSpPr>
        <dsp:cNvPr id="0" name=""/>
        <dsp:cNvSpPr/>
      </dsp:nvSpPr>
      <dsp:spPr>
        <a:xfrm rot="5400000">
          <a:off x="4123628" y="-593845"/>
          <a:ext cx="542368" cy="7621448"/>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32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rtl="0">
            <a:lnSpc>
              <a:spcPct val="90000"/>
            </a:lnSpc>
            <a:spcBef>
              <a:spcPct val="0"/>
            </a:spcBef>
            <a:spcAft>
              <a:spcPct val="15000"/>
            </a:spcAft>
            <a:buNone/>
          </a:pPr>
          <a:r>
            <a:rPr lang="en-US" sz="1800" b="1" kern="1200" dirty="0">
              <a:latin typeface="Dosis" pitchFamily="2" charset="0"/>
              <a:ea typeface="+mn-ea"/>
              <a:cs typeface="Arial" panose="020B0604020202020204" pitchFamily="34" charset="0"/>
            </a:rPr>
            <a:t>Trains the model </a:t>
          </a:r>
          <a:r>
            <a:rPr lang="en-US" sz="1800" b="0" kern="1200" dirty="0">
              <a:latin typeface="Dosis" pitchFamily="2" charset="0"/>
              <a:ea typeface="+mn-ea"/>
              <a:cs typeface="Arial" panose="020B0604020202020204" pitchFamily="34" charset="0"/>
            </a:rPr>
            <a:t>in 5 epochs on the training data.</a:t>
          </a:r>
          <a:r>
            <a:rPr lang="en-US" sz="1800" b="1" kern="1200" dirty="0">
              <a:latin typeface="Dosis" pitchFamily="2" charset="0"/>
              <a:ea typeface="+mn-ea"/>
              <a:cs typeface="Arial" panose="020B0604020202020204" pitchFamily="34" charset="0"/>
            </a:rPr>
            <a:t> </a:t>
          </a:r>
          <a:endParaRPr lang="he-IL" sz="1800" b="1" kern="1200" dirty="0">
            <a:latin typeface="Dosis" pitchFamily="2" charset="0"/>
            <a:ea typeface="+mn-ea"/>
            <a:cs typeface="Arial" panose="020B0604020202020204" pitchFamily="34" charset="0"/>
          </a:endParaRPr>
        </a:p>
      </dsp:txBody>
      <dsp:txXfrm rot="-5400000">
        <a:off x="584088" y="2972171"/>
        <a:ext cx="7594972" cy="489416"/>
      </dsp:txXfrm>
    </dsp:sp>
    <dsp:sp modelId="{5C90CA28-D03B-4D5E-89D8-4CE48A958489}">
      <dsp:nvSpPr>
        <dsp:cNvPr id="0" name=""/>
        <dsp:cNvSpPr/>
      </dsp:nvSpPr>
      <dsp:spPr>
        <a:xfrm rot="5400000">
          <a:off x="-125161" y="3806364"/>
          <a:ext cx="834412" cy="584088"/>
        </a:xfrm>
        <a:prstGeom prst="chevron">
          <a:avLst/>
        </a:prstGeom>
        <a:gradFill rotWithShape="0">
          <a:gsLst>
            <a:gs pos="0">
              <a:schemeClr val="accent1">
                <a:alpha val="90000"/>
                <a:hueOff val="0"/>
                <a:satOff val="0"/>
                <a:lumOff val="0"/>
                <a:alphaOff val="-40000"/>
                <a:tint val="50000"/>
                <a:satMod val="300000"/>
              </a:schemeClr>
            </a:gs>
            <a:gs pos="35000">
              <a:schemeClr val="accent1">
                <a:alpha val="90000"/>
                <a:hueOff val="0"/>
                <a:satOff val="0"/>
                <a:lumOff val="0"/>
                <a:alphaOff val="-40000"/>
                <a:tint val="37000"/>
                <a:satMod val="300000"/>
              </a:schemeClr>
            </a:gs>
            <a:gs pos="100000">
              <a:schemeClr val="accent1">
                <a:alpha val="90000"/>
                <a:hueOff val="0"/>
                <a:satOff val="0"/>
                <a:lumOff val="0"/>
                <a:alphaOff val="-40000"/>
                <a:tint val="15000"/>
                <a:satMod val="350000"/>
              </a:schemeClr>
            </a:gs>
          </a:gsLst>
          <a:lin ang="16200000" scaled="1"/>
        </a:gradFill>
        <a:ln w="9525" cap="flat" cmpd="sng" algn="ctr">
          <a:solidFill>
            <a:schemeClr val="accent1">
              <a:alpha val="90000"/>
              <a:hueOff val="0"/>
              <a:satOff val="0"/>
              <a:lumOff val="0"/>
              <a:alphaOff val="-4000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he-IL" sz="1800" b="1" kern="1200">
              <a:latin typeface="Dosis" pitchFamily="2" charset="0"/>
            </a:rPr>
            <a:t>6</a:t>
          </a:r>
          <a:endParaRPr lang="he-IL" sz="1800" b="1" kern="1200" dirty="0">
            <a:latin typeface="Dosis" pitchFamily="2" charset="0"/>
          </a:endParaRPr>
        </a:p>
      </dsp:txBody>
      <dsp:txXfrm rot="-5400000">
        <a:off x="1" y="3973246"/>
        <a:ext cx="584088" cy="250324"/>
      </dsp:txXfrm>
    </dsp:sp>
    <dsp:sp modelId="{619E3BC0-A2DD-4E92-BE03-779FC4011015}">
      <dsp:nvSpPr>
        <dsp:cNvPr id="0" name=""/>
        <dsp:cNvSpPr/>
      </dsp:nvSpPr>
      <dsp:spPr>
        <a:xfrm rot="5400000">
          <a:off x="4123628" y="141662"/>
          <a:ext cx="542368" cy="7621448"/>
        </a:xfrm>
        <a:prstGeom prst="round2SameRect">
          <a:avLst/>
        </a:prstGeom>
        <a:solidFill>
          <a:schemeClr val="lt1">
            <a:alpha val="90000"/>
            <a:hueOff val="0"/>
            <a:satOff val="0"/>
            <a:lumOff val="0"/>
            <a:alphaOff val="0"/>
          </a:schemeClr>
        </a:solidFill>
        <a:ln w="9525" cap="flat" cmpd="sng" algn="ctr">
          <a:solidFill>
            <a:schemeClr val="accent1">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rtl="0">
            <a:lnSpc>
              <a:spcPct val="90000"/>
            </a:lnSpc>
            <a:spcBef>
              <a:spcPct val="0"/>
            </a:spcBef>
            <a:spcAft>
              <a:spcPct val="15000"/>
            </a:spcAft>
            <a:buNone/>
          </a:pPr>
          <a:r>
            <a:rPr lang="en-US" sz="1800" b="1" kern="1200" dirty="0">
              <a:latin typeface="Dosis" pitchFamily="2" charset="0"/>
              <a:ea typeface="+mn-ea"/>
              <a:cs typeface="Arial" panose="020B0604020202020204" pitchFamily="34" charset="0"/>
            </a:rPr>
            <a:t>Evaluates the model </a:t>
          </a:r>
          <a:r>
            <a:rPr lang="en-US" sz="1800" b="0" kern="1200" dirty="0">
              <a:latin typeface="Dosis" pitchFamily="2" charset="0"/>
              <a:ea typeface="+mn-ea"/>
              <a:cs typeface="Arial" panose="020B0604020202020204" pitchFamily="34" charset="0"/>
            </a:rPr>
            <a:t>on the test data.</a:t>
          </a:r>
          <a:endParaRPr lang="he-IL" sz="1800" b="1" kern="1200" dirty="0">
            <a:latin typeface="Dosis" pitchFamily="2" charset="0"/>
            <a:ea typeface="+mn-ea"/>
            <a:cs typeface="Arial" panose="020B0604020202020204" pitchFamily="34" charset="0"/>
          </a:endParaRPr>
        </a:p>
      </dsp:txBody>
      <dsp:txXfrm rot="-5400000">
        <a:off x="584088" y="3707678"/>
        <a:ext cx="7594972" cy="4894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111aa7c6b2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111aa7c6b2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154777a622a_7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154777a622a_7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9"/>
        <p:cNvGrpSpPr/>
        <p:nvPr/>
      </p:nvGrpSpPr>
      <p:grpSpPr>
        <a:xfrm>
          <a:off x="0" y="0"/>
          <a:ext cx="0" cy="0"/>
          <a:chOff x="0" y="0"/>
          <a:chExt cx="0" cy="0"/>
        </a:xfrm>
      </p:grpSpPr>
      <p:sp>
        <p:nvSpPr>
          <p:cNvPr id="3730" name="Google Shape;3730;g11282d527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1" name="Google Shape;3731;g11282d527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111aeaaf00e_2_1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111aeaaf00e_2_1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604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g111aeaaf00e_2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1" name="Google Shape;4361;g111aeaaf00e_2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154777a622a_7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154777a622a_7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426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855722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g111aeaaf00e_2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8" name="Google Shape;4238;g111aeaaf00e_2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187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3"/>
        <p:cNvGrpSpPr/>
        <p:nvPr/>
      </p:nvGrpSpPr>
      <p:grpSpPr>
        <a:xfrm>
          <a:off x="0" y="0"/>
          <a:ext cx="0" cy="0"/>
          <a:chOff x="0" y="0"/>
          <a:chExt cx="0" cy="0"/>
        </a:xfrm>
      </p:grpSpPr>
      <p:sp>
        <p:nvSpPr>
          <p:cNvPr id="4494" name="Google Shape;4494;g111aeaaf00e_2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5" name="Google Shape;4495;g111aeaaf00e_2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g111aeaaf00e_2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1" name="Google Shape;4361;g111aeaaf00e_2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73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98709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Google Shape;3707;g13973a12802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8" name="Google Shape;3708;g13973a12802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8"/>
        <p:cNvGrpSpPr/>
        <p:nvPr/>
      </p:nvGrpSpPr>
      <p:grpSpPr>
        <a:xfrm>
          <a:off x="0" y="0"/>
          <a:ext cx="0" cy="0"/>
          <a:chOff x="0" y="0"/>
          <a:chExt cx="0" cy="0"/>
        </a:xfrm>
      </p:grpSpPr>
      <p:sp>
        <p:nvSpPr>
          <p:cNvPr id="4419" name="Google Shape;4419;g111aeaaf00e_2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0" name="Google Shape;4420;g111aeaaf00e_2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733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1"/>
        <p:cNvGrpSpPr/>
        <p:nvPr/>
      </p:nvGrpSpPr>
      <p:grpSpPr>
        <a:xfrm>
          <a:off x="0" y="0"/>
          <a:ext cx="0" cy="0"/>
          <a:chOff x="0" y="0"/>
          <a:chExt cx="0" cy="0"/>
        </a:xfrm>
      </p:grpSpPr>
      <p:sp>
        <p:nvSpPr>
          <p:cNvPr id="5112" name="Google Shape;5112;g111bafaaea1_0_28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3" name="Google Shape;5113;g111bafaaea1_0_28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111bafaaea1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111bafaaea1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7"/>
        <p:cNvGrpSpPr/>
        <p:nvPr/>
      </p:nvGrpSpPr>
      <p:grpSpPr>
        <a:xfrm>
          <a:off x="0" y="0"/>
          <a:ext cx="0" cy="0"/>
          <a:chOff x="0" y="0"/>
          <a:chExt cx="0" cy="0"/>
        </a:xfrm>
      </p:grpSpPr>
      <p:sp>
        <p:nvSpPr>
          <p:cNvPr id="3768" name="Google Shape;3768;g111784267d7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9" name="Google Shape;3769;g111784267d7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g111aeaaf00e_2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8" name="Google Shape;4238;g111aeaaf00e_2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9"/>
        <p:cNvGrpSpPr/>
        <p:nvPr/>
      </p:nvGrpSpPr>
      <p:grpSpPr>
        <a:xfrm>
          <a:off x="0" y="0"/>
          <a:ext cx="0" cy="0"/>
          <a:chOff x="0" y="0"/>
          <a:chExt cx="0" cy="0"/>
        </a:xfrm>
      </p:grpSpPr>
      <p:sp>
        <p:nvSpPr>
          <p:cNvPr id="3820" name="Google Shape;3820;g111784267d7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1" name="Google Shape;3821;g111784267d7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8"/>
        <p:cNvGrpSpPr/>
        <p:nvPr/>
      </p:nvGrpSpPr>
      <p:grpSpPr>
        <a:xfrm>
          <a:off x="0" y="0"/>
          <a:ext cx="0" cy="0"/>
          <a:chOff x="0" y="0"/>
          <a:chExt cx="0" cy="0"/>
        </a:xfrm>
      </p:grpSpPr>
      <p:sp>
        <p:nvSpPr>
          <p:cNvPr id="4419" name="Google Shape;4419;g111aeaaf00e_2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0" name="Google Shape;4420;g111aeaaf00e_2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9"/>
        <p:cNvGrpSpPr/>
        <p:nvPr/>
      </p:nvGrpSpPr>
      <p:grpSpPr>
        <a:xfrm>
          <a:off x="0" y="0"/>
          <a:ext cx="0" cy="0"/>
          <a:chOff x="0" y="0"/>
          <a:chExt cx="0" cy="0"/>
        </a:xfrm>
      </p:grpSpPr>
      <p:sp>
        <p:nvSpPr>
          <p:cNvPr id="3940" name="Google Shape;3940;g111aeaaf00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1" name="Google Shape;3941;g111aeaaf00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111aeaaf00e_2_1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111aeaaf00e_2_1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732812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2500" y="614500"/>
            <a:ext cx="5200800" cy="30783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49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he-IL"/>
              <a:t>לחץ כדי לערוך סגנון כותרת של תבנית בסיס</a:t>
            </a:r>
            <a:endParaRPr/>
          </a:p>
        </p:txBody>
      </p:sp>
      <p:sp>
        <p:nvSpPr>
          <p:cNvPr id="10" name="Google Shape;10;p2"/>
          <p:cNvSpPr txBox="1">
            <a:spLocks noGrp="1"/>
          </p:cNvSpPr>
          <p:nvPr>
            <p:ph type="subTitle" idx="1"/>
          </p:nvPr>
        </p:nvSpPr>
        <p:spPr>
          <a:xfrm>
            <a:off x="682500" y="3886250"/>
            <a:ext cx="3808500" cy="442200"/>
          </a:xfrm>
          <a:prstGeom prst="rect">
            <a:avLst/>
          </a:prstGeom>
          <a:solidFill>
            <a:srgbClr val="00FFF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b="1">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he-IL"/>
              <a:t>לחץ כדי לערוך סגנון כותרת משנה של תבנית בסיס</a:t>
            </a:r>
            <a:endParaRPr/>
          </a:p>
        </p:txBody>
      </p:sp>
      <p:sp>
        <p:nvSpPr>
          <p:cNvPr id="11" name="Google Shape;11;p2"/>
          <p:cNvSpPr/>
          <p:nvPr/>
        </p:nvSpPr>
        <p:spPr>
          <a:xfrm>
            <a:off x="5993880" y="914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667336" y="2762105"/>
            <a:ext cx="849376" cy="851911"/>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28114" y="1582609"/>
            <a:ext cx="912329" cy="912329"/>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95777" y="2890545"/>
            <a:ext cx="592493" cy="595169"/>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109071" y="2397768"/>
            <a:ext cx="2676" cy="91824"/>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11606" y="2395092"/>
            <a:ext cx="2817" cy="97176"/>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114282" y="2392557"/>
            <a:ext cx="2676" cy="102387"/>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116817" y="2387346"/>
            <a:ext cx="2817" cy="110133"/>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19493" y="2384671"/>
            <a:ext cx="2817" cy="11802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27379" y="2379460"/>
            <a:ext cx="2676" cy="128582"/>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129914" y="2376784"/>
            <a:ext cx="2817" cy="133793"/>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132590" y="2374249"/>
            <a:ext cx="2817" cy="139004"/>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35266" y="2368897"/>
            <a:ext cx="2676" cy="147032"/>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37801" y="2366362"/>
            <a:ext cx="2817" cy="154778"/>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40477" y="2363686"/>
            <a:ext cx="5352" cy="159989"/>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145688" y="2361151"/>
            <a:ext cx="2817" cy="165199"/>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148364" y="2358475"/>
            <a:ext cx="2676" cy="170551"/>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50899" y="2355800"/>
            <a:ext cx="2817" cy="175762"/>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153574" y="2350589"/>
            <a:ext cx="2817" cy="183649"/>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156250" y="2347913"/>
            <a:ext cx="2676" cy="191536"/>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158785" y="2345378"/>
            <a:ext cx="5352" cy="196746"/>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163996" y="2342702"/>
            <a:ext cx="2817" cy="201957"/>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166672" y="2340167"/>
            <a:ext cx="2817" cy="207168"/>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169348" y="2337491"/>
            <a:ext cx="2676" cy="212379"/>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171883" y="2332280"/>
            <a:ext cx="2817" cy="220266"/>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174559" y="2329605"/>
            <a:ext cx="2676" cy="228153"/>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182445" y="2324394"/>
            <a:ext cx="2676" cy="23871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184980" y="2321718"/>
            <a:ext cx="2817" cy="243926"/>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187656" y="2319183"/>
            <a:ext cx="2676" cy="249137"/>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190332" y="2313972"/>
            <a:ext cx="2676" cy="256883"/>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192867" y="2311296"/>
            <a:ext cx="2817" cy="264911"/>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195543" y="2308620"/>
            <a:ext cx="5352" cy="270122"/>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200754" y="2306085"/>
            <a:ext cx="2817" cy="275332"/>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203430" y="2303410"/>
            <a:ext cx="2676" cy="280543"/>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205965" y="2300734"/>
            <a:ext cx="2817" cy="285895"/>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208640" y="2295523"/>
            <a:ext cx="2676" cy="293782"/>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211175" y="2292988"/>
            <a:ext cx="2817" cy="301528"/>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19062" y="2287636"/>
            <a:ext cx="2817" cy="31209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221738" y="2285101"/>
            <a:ext cx="2676" cy="317301"/>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224273" y="2282425"/>
            <a:ext cx="2817" cy="322512"/>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6949" y="2279890"/>
            <a:ext cx="2817" cy="327723"/>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229625" y="2282425"/>
            <a:ext cx="2676" cy="322512"/>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232160" y="2285101"/>
            <a:ext cx="5352" cy="317301"/>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37511" y="2287636"/>
            <a:ext cx="2676" cy="31209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240046" y="2290312"/>
            <a:ext cx="2817" cy="306739"/>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245257" y="2295523"/>
            <a:ext cx="2817" cy="293782"/>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53144" y="2303410"/>
            <a:ext cx="2817" cy="280543"/>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255820" y="2306085"/>
            <a:ext cx="2676" cy="275332"/>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258355" y="2308620"/>
            <a:ext cx="2817" cy="270122"/>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261031" y="2311296"/>
            <a:ext cx="2817" cy="264911"/>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263706" y="2313972"/>
            <a:ext cx="2676" cy="256883"/>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266241" y="2319183"/>
            <a:ext cx="5352" cy="249137"/>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71452" y="2321718"/>
            <a:ext cx="2817" cy="243926"/>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74128" y="2324394"/>
            <a:ext cx="2817" cy="23871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76804" y="2327070"/>
            <a:ext cx="2676" cy="233364"/>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279339" y="2329605"/>
            <a:ext cx="2817" cy="228153"/>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84550" y="2337491"/>
            <a:ext cx="5493" cy="212379"/>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289902" y="2340167"/>
            <a:ext cx="2676" cy="207168"/>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292437" y="2342702"/>
            <a:ext cx="2817" cy="201957"/>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295112" y="2345378"/>
            <a:ext cx="2817" cy="196746"/>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297788" y="2347913"/>
            <a:ext cx="2676" cy="191536"/>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300323" y="2350589"/>
            <a:ext cx="2817" cy="183649"/>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302999" y="2355800"/>
            <a:ext cx="5352" cy="175762"/>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308210" y="2358475"/>
            <a:ext cx="2817" cy="170551"/>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310886" y="2361151"/>
            <a:ext cx="2676" cy="165199"/>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313421" y="2363686"/>
            <a:ext cx="2817" cy="159989"/>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316097" y="2366362"/>
            <a:ext cx="2676" cy="154778"/>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318632" y="2368897"/>
            <a:ext cx="2817" cy="147032"/>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321308" y="2374249"/>
            <a:ext cx="5352" cy="139004"/>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326518" y="2376784"/>
            <a:ext cx="2817" cy="133793"/>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329194" y="2379460"/>
            <a:ext cx="2676" cy="128582"/>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331729" y="2381995"/>
            <a:ext cx="2817" cy="123371"/>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334405" y="2384671"/>
            <a:ext cx="2817" cy="11802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337081" y="2387346"/>
            <a:ext cx="2676" cy="110133"/>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39616" y="2392557"/>
            <a:ext cx="5493" cy="102387"/>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344968" y="2395092"/>
            <a:ext cx="2676" cy="97176"/>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347503" y="2397768"/>
            <a:ext cx="2817" cy="91824"/>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50178" y="2400444"/>
            <a:ext cx="2676" cy="86614"/>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352713" y="2402979"/>
            <a:ext cx="2817" cy="81403"/>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355389" y="2405655"/>
            <a:ext cx="2817" cy="73516"/>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358065" y="2410866"/>
            <a:ext cx="5352" cy="65629"/>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363276" y="2413541"/>
            <a:ext cx="2676" cy="60418"/>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365811" y="2416076"/>
            <a:ext cx="2817" cy="55207"/>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368487" y="2418752"/>
            <a:ext cx="2817" cy="49996"/>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371163" y="2421428"/>
            <a:ext cx="2676" cy="4464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373698" y="2423963"/>
            <a:ext cx="2817" cy="36899"/>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376374" y="2429174"/>
            <a:ext cx="5352" cy="29012"/>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381584" y="2431850"/>
            <a:ext cx="2817" cy="23801"/>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384260" y="2434526"/>
            <a:ext cx="2676" cy="18449"/>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386795" y="2437061"/>
            <a:ext cx="2817" cy="13238"/>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2"/>
          <p:cNvGrpSpPr/>
          <p:nvPr/>
        </p:nvGrpSpPr>
        <p:grpSpPr>
          <a:xfrm>
            <a:off x="6928127" y="-153501"/>
            <a:ext cx="2872292" cy="2378232"/>
            <a:chOff x="2210400" y="2558550"/>
            <a:chExt cx="971025" cy="804000"/>
          </a:xfrm>
        </p:grpSpPr>
        <p:sp>
          <p:nvSpPr>
            <p:cNvPr id="102" name="Google Shape;102;p2"/>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2"/>
          <p:cNvGrpSpPr/>
          <p:nvPr/>
        </p:nvGrpSpPr>
        <p:grpSpPr>
          <a:xfrm>
            <a:off x="6759101" y="683981"/>
            <a:ext cx="849356" cy="703259"/>
            <a:chOff x="2210400" y="2558550"/>
            <a:chExt cx="971025" cy="804000"/>
          </a:xfrm>
        </p:grpSpPr>
        <p:sp>
          <p:nvSpPr>
            <p:cNvPr id="111" name="Google Shape;111;p2"/>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2"/>
          <p:cNvGrpSpPr/>
          <p:nvPr/>
        </p:nvGrpSpPr>
        <p:grpSpPr>
          <a:xfrm>
            <a:off x="5981081" y="902566"/>
            <a:ext cx="849275" cy="848250"/>
            <a:chOff x="2651171" y="2397773"/>
            <a:chExt cx="2099568" cy="2097033"/>
          </a:xfrm>
        </p:grpSpPr>
        <p:sp>
          <p:nvSpPr>
            <p:cNvPr id="120" name="Google Shape;120;p2"/>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
          <p:cNvGrpSpPr/>
          <p:nvPr/>
        </p:nvGrpSpPr>
        <p:grpSpPr>
          <a:xfrm>
            <a:off x="8388278" y="3692803"/>
            <a:ext cx="1067211" cy="1065922"/>
            <a:chOff x="2651171" y="2397773"/>
            <a:chExt cx="2099568" cy="2097033"/>
          </a:xfrm>
        </p:grpSpPr>
        <p:sp>
          <p:nvSpPr>
            <p:cNvPr id="123" name="Google Shape;123;p2"/>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
          <p:cNvGrpSpPr/>
          <p:nvPr/>
        </p:nvGrpSpPr>
        <p:grpSpPr>
          <a:xfrm>
            <a:off x="5134360" y="1145509"/>
            <a:ext cx="4779359" cy="3901002"/>
            <a:chOff x="2556818" y="232872"/>
            <a:chExt cx="6486643" cy="5294519"/>
          </a:xfrm>
        </p:grpSpPr>
        <p:sp>
          <p:nvSpPr>
            <p:cNvPr id="127" name="Google Shape;127;p2"/>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77530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322"/>
        <p:cNvGrpSpPr/>
        <p:nvPr/>
      </p:nvGrpSpPr>
      <p:grpSpPr>
        <a:xfrm>
          <a:off x="0" y="0"/>
          <a:ext cx="0" cy="0"/>
          <a:chOff x="0" y="0"/>
          <a:chExt cx="0" cy="0"/>
        </a:xfrm>
      </p:grpSpPr>
      <p:sp>
        <p:nvSpPr>
          <p:cNvPr id="1323" name="Google Shape;1323;p14"/>
          <p:cNvSpPr txBox="1">
            <a:spLocks noGrp="1"/>
          </p:cNvSpPr>
          <p:nvPr>
            <p:ph type="title"/>
          </p:nvPr>
        </p:nvSpPr>
        <p:spPr>
          <a:xfrm>
            <a:off x="1405500" y="2252400"/>
            <a:ext cx="4199400" cy="140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he-IL"/>
              <a:t>לחץ כדי לערוך סגנון כותרת של תבנית בסיס</a:t>
            </a:r>
            <a:endParaRPr/>
          </a:p>
        </p:txBody>
      </p:sp>
      <p:sp>
        <p:nvSpPr>
          <p:cNvPr id="1324" name="Google Shape;1324;p14"/>
          <p:cNvSpPr txBox="1">
            <a:spLocks noGrp="1"/>
          </p:cNvSpPr>
          <p:nvPr>
            <p:ph type="subTitle" idx="1"/>
          </p:nvPr>
        </p:nvSpPr>
        <p:spPr>
          <a:xfrm>
            <a:off x="1405500" y="3833475"/>
            <a:ext cx="4199400" cy="536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b="1">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he-IL"/>
              <a:t>לחץ כדי לערוך סגנון כותרת משנה של תבנית בסיס</a:t>
            </a:r>
            <a:endParaRPr/>
          </a:p>
        </p:txBody>
      </p:sp>
      <p:sp>
        <p:nvSpPr>
          <p:cNvPr id="1325" name="Google Shape;1325;p14"/>
          <p:cNvSpPr txBox="1">
            <a:spLocks noGrp="1"/>
          </p:cNvSpPr>
          <p:nvPr>
            <p:ph type="title" idx="2" hasCustomPrompt="1"/>
          </p:nvPr>
        </p:nvSpPr>
        <p:spPr>
          <a:xfrm>
            <a:off x="2424450" y="694300"/>
            <a:ext cx="21615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326" name="Google Shape;1326;p14"/>
          <p:cNvGrpSpPr/>
          <p:nvPr/>
        </p:nvGrpSpPr>
        <p:grpSpPr>
          <a:xfrm flipH="1">
            <a:off x="-1381090" y="645564"/>
            <a:ext cx="2872823" cy="2439739"/>
            <a:chOff x="4665875" y="2808650"/>
            <a:chExt cx="993850" cy="844025"/>
          </a:xfrm>
        </p:grpSpPr>
        <p:sp>
          <p:nvSpPr>
            <p:cNvPr id="1327" name="Google Shape;1327;p14"/>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4"/>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4"/>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4"/>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4"/>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4"/>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4"/>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14"/>
          <p:cNvGrpSpPr/>
          <p:nvPr/>
        </p:nvGrpSpPr>
        <p:grpSpPr>
          <a:xfrm flipH="1">
            <a:off x="5439160" y="1145509"/>
            <a:ext cx="4030417" cy="3901002"/>
            <a:chOff x="3573297" y="232872"/>
            <a:chExt cx="5470164" cy="5294519"/>
          </a:xfrm>
        </p:grpSpPr>
        <p:sp>
          <p:nvSpPr>
            <p:cNvPr id="1335" name="Google Shape;1335;p14"/>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4"/>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4"/>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4"/>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4"/>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4"/>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4"/>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4"/>
            <p:cNvSpPr/>
            <p:nvPr/>
          </p:nvSpPr>
          <p:spPr>
            <a:xfrm>
              <a:off x="3694440"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14"/>
          <p:cNvGrpSpPr/>
          <p:nvPr/>
        </p:nvGrpSpPr>
        <p:grpSpPr>
          <a:xfrm flipH="1">
            <a:off x="7561735" y="-249776"/>
            <a:ext cx="2872292" cy="2378232"/>
            <a:chOff x="2210400" y="2558550"/>
            <a:chExt cx="971025" cy="804000"/>
          </a:xfrm>
        </p:grpSpPr>
        <p:sp>
          <p:nvSpPr>
            <p:cNvPr id="1345" name="Google Shape;1345;p1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14"/>
          <p:cNvSpPr/>
          <p:nvPr/>
        </p:nvSpPr>
        <p:spPr>
          <a:xfrm>
            <a:off x="8275080" y="64557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flipH="1">
            <a:off x="7466496" y="-68037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94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355"/>
        <p:cNvGrpSpPr/>
        <p:nvPr/>
      </p:nvGrpSpPr>
      <p:grpSpPr>
        <a:xfrm>
          <a:off x="0" y="0"/>
          <a:ext cx="0" cy="0"/>
          <a:chOff x="0" y="0"/>
          <a:chExt cx="0" cy="0"/>
        </a:xfrm>
      </p:grpSpPr>
      <p:sp>
        <p:nvSpPr>
          <p:cNvPr id="1356" name="Google Shape;1356;p15"/>
          <p:cNvSpPr txBox="1">
            <a:spLocks noGrp="1"/>
          </p:cNvSpPr>
          <p:nvPr>
            <p:ph type="title"/>
          </p:nvPr>
        </p:nvSpPr>
        <p:spPr>
          <a:xfrm>
            <a:off x="3939475" y="2252400"/>
            <a:ext cx="3729300" cy="1402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he-IL"/>
              <a:t>לחץ כדי לערוך סגנון כותרת של תבנית בסיס</a:t>
            </a:r>
            <a:endParaRPr/>
          </a:p>
        </p:txBody>
      </p:sp>
      <p:sp>
        <p:nvSpPr>
          <p:cNvPr id="1357" name="Google Shape;1357;p15"/>
          <p:cNvSpPr txBox="1">
            <a:spLocks noGrp="1"/>
          </p:cNvSpPr>
          <p:nvPr>
            <p:ph type="subTitle" idx="1"/>
          </p:nvPr>
        </p:nvSpPr>
        <p:spPr>
          <a:xfrm>
            <a:off x="3939475" y="3837050"/>
            <a:ext cx="3729300" cy="536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100"/>
              <a:buNone/>
              <a:defRPr sz="1600" b="1">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he-IL"/>
              <a:t>לחץ כדי לערוך סגנון כותרת משנה של תבנית בסיס</a:t>
            </a:r>
            <a:endParaRPr/>
          </a:p>
        </p:txBody>
      </p:sp>
      <p:sp>
        <p:nvSpPr>
          <p:cNvPr id="1358" name="Google Shape;1358;p15"/>
          <p:cNvSpPr txBox="1">
            <a:spLocks noGrp="1"/>
          </p:cNvSpPr>
          <p:nvPr>
            <p:ph type="title" idx="2" hasCustomPrompt="1"/>
          </p:nvPr>
        </p:nvSpPr>
        <p:spPr>
          <a:xfrm>
            <a:off x="5507275" y="694300"/>
            <a:ext cx="21615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359" name="Google Shape;1359;p15"/>
          <p:cNvGrpSpPr/>
          <p:nvPr/>
        </p:nvGrpSpPr>
        <p:grpSpPr>
          <a:xfrm flipH="1">
            <a:off x="-428240" y="535909"/>
            <a:ext cx="4030417" cy="3337154"/>
            <a:chOff x="3573297" y="232872"/>
            <a:chExt cx="5470164" cy="4529254"/>
          </a:xfrm>
        </p:grpSpPr>
        <p:sp>
          <p:nvSpPr>
            <p:cNvPr id="1360" name="Google Shape;1360;p15"/>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5"/>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5"/>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5"/>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5"/>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5"/>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5"/>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5"/>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15"/>
          <p:cNvGrpSpPr/>
          <p:nvPr/>
        </p:nvGrpSpPr>
        <p:grpSpPr>
          <a:xfrm flipH="1">
            <a:off x="-314940" y="-763101"/>
            <a:ext cx="2872292" cy="2378232"/>
            <a:chOff x="2210400" y="2558550"/>
            <a:chExt cx="971025" cy="804000"/>
          </a:xfrm>
        </p:grpSpPr>
        <p:sp>
          <p:nvSpPr>
            <p:cNvPr id="1369" name="Google Shape;1369;p15"/>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5"/>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5"/>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5"/>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5"/>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5"/>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5"/>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5"/>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15"/>
          <p:cNvGrpSpPr/>
          <p:nvPr/>
        </p:nvGrpSpPr>
        <p:grpSpPr>
          <a:xfrm flipH="1">
            <a:off x="1648421" y="74381"/>
            <a:ext cx="849356" cy="703259"/>
            <a:chOff x="2210400" y="2558550"/>
            <a:chExt cx="971025" cy="804000"/>
          </a:xfrm>
        </p:grpSpPr>
        <p:sp>
          <p:nvSpPr>
            <p:cNvPr id="1378" name="Google Shape;1378;p15"/>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5"/>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5"/>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5"/>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5"/>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5"/>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15"/>
          <p:cNvGrpSpPr/>
          <p:nvPr/>
        </p:nvGrpSpPr>
        <p:grpSpPr>
          <a:xfrm>
            <a:off x="2655122" y="292966"/>
            <a:ext cx="849275" cy="848250"/>
            <a:chOff x="8751122" y="1283566"/>
            <a:chExt cx="849275" cy="848250"/>
          </a:xfrm>
        </p:grpSpPr>
        <p:sp>
          <p:nvSpPr>
            <p:cNvPr id="1387" name="Google Shape;1387;p15"/>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15"/>
            <p:cNvGrpSpPr/>
            <p:nvPr/>
          </p:nvGrpSpPr>
          <p:grpSpPr>
            <a:xfrm flipH="1">
              <a:off x="8751122" y="1283566"/>
              <a:ext cx="849275" cy="848250"/>
              <a:chOff x="2651171" y="2397773"/>
              <a:chExt cx="2099568" cy="2097033"/>
            </a:xfrm>
          </p:grpSpPr>
          <p:sp>
            <p:nvSpPr>
              <p:cNvPr id="1389" name="Google Shape;1389;p1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1" name="Google Shape;1391;p15"/>
          <p:cNvSpPr/>
          <p:nvPr/>
        </p:nvSpPr>
        <p:spPr>
          <a:xfrm flipH="1">
            <a:off x="-212362" y="2652459"/>
            <a:ext cx="1284330" cy="128433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608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392"/>
        <p:cNvGrpSpPr/>
        <p:nvPr/>
      </p:nvGrpSpPr>
      <p:grpSpPr>
        <a:xfrm>
          <a:off x="0" y="0"/>
          <a:ext cx="0" cy="0"/>
          <a:chOff x="0" y="0"/>
          <a:chExt cx="0" cy="0"/>
        </a:xfrm>
      </p:grpSpPr>
      <p:sp>
        <p:nvSpPr>
          <p:cNvPr id="1393" name="Google Shape;1393;p16"/>
          <p:cNvSpPr txBox="1">
            <a:spLocks noGrp="1"/>
          </p:cNvSpPr>
          <p:nvPr>
            <p:ph type="title"/>
          </p:nvPr>
        </p:nvSpPr>
        <p:spPr>
          <a:xfrm>
            <a:off x="751625" y="2252400"/>
            <a:ext cx="3820500" cy="1402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he-IL"/>
              <a:t>לחץ כדי לערוך סגנון כותרת של תבנית בסיס</a:t>
            </a:r>
            <a:endParaRPr/>
          </a:p>
        </p:txBody>
      </p:sp>
      <p:sp>
        <p:nvSpPr>
          <p:cNvPr id="1394" name="Google Shape;1394;p16"/>
          <p:cNvSpPr txBox="1">
            <a:spLocks noGrp="1"/>
          </p:cNvSpPr>
          <p:nvPr>
            <p:ph type="subTitle" idx="1"/>
          </p:nvPr>
        </p:nvSpPr>
        <p:spPr>
          <a:xfrm>
            <a:off x="751500" y="3833475"/>
            <a:ext cx="3820500" cy="536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b="1">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he-IL"/>
              <a:t>לחץ כדי לערוך סגנון כותרת משנה של תבנית בסיס</a:t>
            </a:r>
            <a:endParaRPr/>
          </a:p>
        </p:txBody>
      </p:sp>
      <p:sp>
        <p:nvSpPr>
          <p:cNvPr id="1395" name="Google Shape;1395;p16"/>
          <p:cNvSpPr txBox="1">
            <a:spLocks noGrp="1"/>
          </p:cNvSpPr>
          <p:nvPr>
            <p:ph type="title" idx="2" hasCustomPrompt="1"/>
          </p:nvPr>
        </p:nvSpPr>
        <p:spPr>
          <a:xfrm>
            <a:off x="751500" y="694300"/>
            <a:ext cx="22416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96" name="Google Shape;1396;p16"/>
          <p:cNvSpPr/>
          <p:nvPr/>
        </p:nvSpPr>
        <p:spPr>
          <a:xfrm flipH="1">
            <a:off x="6752571" y="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16"/>
          <p:cNvGrpSpPr/>
          <p:nvPr/>
        </p:nvGrpSpPr>
        <p:grpSpPr>
          <a:xfrm>
            <a:off x="4444765" y="-242770"/>
            <a:ext cx="4084025" cy="3381541"/>
            <a:chOff x="3573297" y="232872"/>
            <a:chExt cx="5470164" cy="4529254"/>
          </a:xfrm>
        </p:grpSpPr>
        <p:sp>
          <p:nvSpPr>
            <p:cNvPr id="1398" name="Google Shape;1398;p16"/>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6"/>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6"/>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6"/>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6"/>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6"/>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6"/>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6"/>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16"/>
          <p:cNvGrpSpPr/>
          <p:nvPr/>
        </p:nvGrpSpPr>
        <p:grpSpPr>
          <a:xfrm>
            <a:off x="5528242" y="2181046"/>
            <a:ext cx="2514088" cy="2081645"/>
            <a:chOff x="3573297" y="232872"/>
            <a:chExt cx="5470164" cy="4529254"/>
          </a:xfrm>
        </p:grpSpPr>
        <p:sp>
          <p:nvSpPr>
            <p:cNvPr id="1407" name="Google Shape;1407;p16"/>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6"/>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7082735" y="2421428"/>
              <a:ext cx="2817" cy="4464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7085411" y="2418752"/>
              <a:ext cx="5352" cy="49996"/>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7090622" y="2416076"/>
              <a:ext cx="2817" cy="55207"/>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7093298" y="2413541"/>
              <a:ext cx="2817" cy="60418"/>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7095973" y="2410866"/>
              <a:ext cx="2676" cy="65629"/>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7098508" y="2405655"/>
              <a:ext cx="2817" cy="73516"/>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7101184" y="2402979"/>
              <a:ext cx="2676" cy="81403"/>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7103719" y="2400444"/>
              <a:ext cx="5493" cy="86614"/>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9" name="Google Shape;1429;p16"/>
          <p:cNvSpPr/>
          <p:nvPr/>
        </p:nvSpPr>
        <p:spPr>
          <a:xfrm>
            <a:off x="6384719" y="4370171"/>
            <a:ext cx="801132" cy="801132"/>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16"/>
          <p:cNvGrpSpPr/>
          <p:nvPr/>
        </p:nvGrpSpPr>
        <p:grpSpPr>
          <a:xfrm flipH="1">
            <a:off x="8354007" y="1672491"/>
            <a:ext cx="1066559" cy="1066631"/>
            <a:chOff x="4915725" y="3008700"/>
            <a:chExt cx="368975" cy="369000"/>
          </a:xfrm>
        </p:grpSpPr>
        <p:sp>
          <p:nvSpPr>
            <p:cNvPr id="1431" name="Google Shape;1431;p16"/>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842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33"/>
        <p:cNvGrpSpPr/>
        <p:nvPr/>
      </p:nvGrpSpPr>
      <p:grpSpPr>
        <a:xfrm>
          <a:off x="0" y="0"/>
          <a:ext cx="0" cy="0"/>
          <a:chOff x="0" y="0"/>
          <a:chExt cx="0" cy="0"/>
        </a:xfrm>
      </p:grpSpPr>
      <p:sp>
        <p:nvSpPr>
          <p:cNvPr id="1434" name="Google Shape;1434;p17"/>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17"/>
          <p:cNvGrpSpPr/>
          <p:nvPr/>
        </p:nvGrpSpPr>
        <p:grpSpPr>
          <a:xfrm>
            <a:off x="5868426" y="-153461"/>
            <a:ext cx="3931972" cy="3255637"/>
            <a:chOff x="2210400" y="2558550"/>
            <a:chExt cx="971025" cy="804000"/>
          </a:xfrm>
        </p:grpSpPr>
        <p:sp>
          <p:nvSpPr>
            <p:cNvPr id="1436" name="Google Shape;1436;p1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17"/>
          <p:cNvGrpSpPr/>
          <p:nvPr/>
        </p:nvGrpSpPr>
        <p:grpSpPr>
          <a:xfrm>
            <a:off x="5637046" y="992950"/>
            <a:ext cx="1162705" cy="962710"/>
            <a:chOff x="2210400" y="2558550"/>
            <a:chExt cx="971025" cy="804000"/>
          </a:xfrm>
        </p:grpSpPr>
        <p:sp>
          <p:nvSpPr>
            <p:cNvPr id="1445" name="Google Shape;1445;p1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17"/>
          <p:cNvGrpSpPr/>
          <p:nvPr/>
        </p:nvGrpSpPr>
        <p:grpSpPr>
          <a:xfrm>
            <a:off x="7253149" y="3334154"/>
            <a:ext cx="1162531" cy="1161127"/>
            <a:chOff x="2651171" y="2397773"/>
            <a:chExt cx="2099568" cy="2097033"/>
          </a:xfrm>
        </p:grpSpPr>
        <p:sp>
          <p:nvSpPr>
            <p:cNvPr id="1454" name="Google Shape;1454;p1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17"/>
          <p:cNvGrpSpPr/>
          <p:nvPr/>
        </p:nvGrpSpPr>
        <p:grpSpPr>
          <a:xfrm>
            <a:off x="-1552190" y="1537709"/>
            <a:ext cx="4779359" cy="3901002"/>
            <a:chOff x="2556818" y="232872"/>
            <a:chExt cx="6486643" cy="5294519"/>
          </a:xfrm>
        </p:grpSpPr>
        <p:sp>
          <p:nvSpPr>
            <p:cNvPr id="1457" name="Google Shape;1457;p17"/>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7"/>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7"/>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2556818" y="3784276"/>
              <a:ext cx="1743115" cy="174311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17"/>
          <p:cNvGrpSpPr/>
          <p:nvPr/>
        </p:nvGrpSpPr>
        <p:grpSpPr>
          <a:xfrm>
            <a:off x="1701728" y="4085003"/>
            <a:ext cx="1067211" cy="1065922"/>
            <a:chOff x="2651171" y="2397773"/>
            <a:chExt cx="2099568" cy="2097033"/>
          </a:xfrm>
        </p:grpSpPr>
        <p:sp>
          <p:nvSpPr>
            <p:cNvPr id="1467" name="Google Shape;1467;p17"/>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17"/>
          <p:cNvSpPr txBox="1">
            <a:spLocks noGrp="1"/>
          </p:cNvSpPr>
          <p:nvPr>
            <p:ph type="title"/>
          </p:nvPr>
        </p:nvSpPr>
        <p:spPr>
          <a:xfrm>
            <a:off x="2074375" y="2993651"/>
            <a:ext cx="46581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he-IL"/>
              <a:t>לחץ כדי לערוך סגנון כותרת של תבנית בסיס</a:t>
            </a:r>
            <a:endParaRPr/>
          </a:p>
        </p:txBody>
      </p:sp>
      <p:sp>
        <p:nvSpPr>
          <p:cNvPr id="1471" name="Google Shape;1471;p17"/>
          <p:cNvSpPr txBox="1">
            <a:spLocks noGrp="1"/>
          </p:cNvSpPr>
          <p:nvPr>
            <p:ph type="subTitle" idx="1"/>
          </p:nvPr>
        </p:nvSpPr>
        <p:spPr>
          <a:xfrm>
            <a:off x="2074375" y="1438075"/>
            <a:ext cx="5385000" cy="144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r>
              <a:rPr lang="he-IL"/>
              <a:t>לחץ כדי לערוך סגנון כותרת משנה של תבנית בסיס</a:t>
            </a:r>
            <a:endParaRPr/>
          </a:p>
        </p:txBody>
      </p:sp>
    </p:spTree>
    <p:extLst>
      <p:ext uri="{BB962C8B-B14F-4D97-AF65-F5344CB8AC3E}">
        <p14:creationId xmlns:p14="http://schemas.microsoft.com/office/powerpoint/2010/main" val="4369090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472"/>
        <p:cNvGrpSpPr/>
        <p:nvPr/>
      </p:nvGrpSpPr>
      <p:grpSpPr>
        <a:xfrm>
          <a:off x="0" y="0"/>
          <a:ext cx="0" cy="0"/>
          <a:chOff x="0" y="0"/>
          <a:chExt cx="0" cy="0"/>
        </a:xfrm>
      </p:grpSpPr>
      <p:sp>
        <p:nvSpPr>
          <p:cNvPr id="1473" name="Google Shape;1473;p18"/>
          <p:cNvSpPr txBox="1">
            <a:spLocks noGrp="1"/>
          </p:cNvSpPr>
          <p:nvPr>
            <p:ph type="title"/>
          </p:nvPr>
        </p:nvSpPr>
        <p:spPr>
          <a:xfrm>
            <a:off x="713225" y="1366475"/>
            <a:ext cx="4153800" cy="13035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10000">
                <a:latin typeface="Space Grotesk Medium"/>
                <a:ea typeface="Space Grotesk Medium"/>
                <a:cs typeface="Space Grotesk Medium"/>
                <a:sym typeface="Space Grotesk Medium"/>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
        <p:nvSpPr>
          <p:cNvPr id="1474" name="Google Shape;1474;p18"/>
          <p:cNvSpPr txBox="1">
            <a:spLocks noGrp="1"/>
          </p:cNvSpPr>
          <p:nvPr>
            <p:ph type="body" idx="1"/>
          </p:nvPr>
        </p:nvSpPr>
        <p:spPr>
          <a:xfrm>
            <a:off x="713225" y="2861975"/>
            <a:ext cx="4153800" cy="6909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600" b="1">
                <a:solidFill>
                  <a:schemeClr val="dk1"/>
                </a:solidFill>
              </a:defRPr>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pPr lvl="0"/>
            <a:r>
              <a:rPr lang="he-IL"/>
              <a:t>לחץ כדי לערוך סגנונות טקסט של תבנית בסיס</a:t>
            </a:r>
          </a:p>
        </p:txBody>
      </p:sp>
      <p:grpSp>
        <p:nvGrpSpPr>
          <p:cNvPr id="1475" name="Google Shape;1475;p18"/>
          <p:cNvGrpSpPr/>
          <p:nvPr/>
        </p:nvGrpSpPr>
        <p:grpSpPr>
          <a:xfrm rot="10800000" flipH="1">
            <a:off x="7502649" y="117854"/>
            <a:ext cx="950475" cy="949327"/>
            <a:chOff x="2651171" y="2397773"/>
            <a:chExt cx="2099568" cy="2097033"/>
          </a:xfrm>
        </p:grpSpPr>
        <p:sp>
          <p:nvSpPr>
            <p:cNvPr id="1476" name="Google Shape;1476;p18"/>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18"/>
          <p:cNvGrpSpPr/>
          <p:nvPr/>
        </p:nvGrpSpPr>
        <p:grpSpPr>
          <a:xfrm>
            <a:off x="6967434" y="591408"/>
            <a:ext cx="776000" cy="775063"/>
            <a:chOff x="2651171" y="2397773"/>
            <a:chExt cx="2099568" cy="2097033"/>
          </a:xfrm>
        </p:grpSpPr>
        <p:sp>
          <p:nvSpPr>
            <p:cNvPr id="1479" name="Google Shape;1479;p18"/>
            <p:cNvSpPr/>
            <p:nvPr/>
          </p:nvSpPr>
          <p:spPr>
            <a:xfrm>
              <a:off x="2682577" y="2429319"/>
              <a:ext cx="2036756" cy="2036615"/>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18"/>
          <p:cNvGrpSpPr/>
          <p:nvPr/>
        </p:nvGrpSpPr>
        <p:grpSpPr>
          <a:xfrm>
            <a:off x="4867027" y="-1203763"/>
            <a:ext cx="2872292" cy="2378232"/>
            <a:chOff x="2210400" y="2558550"/>
            <a:chExt cx="971025" cy="804000"/>
          </a:xfrm>
        </p:grpSpPr>
        <p:sp>
          <p:nvSpPr>
            <p:cNvPr id="1483" name="Google Shape;1483;p1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18"/>
          <p:cNvSpPr/>
          <p:nvPr/>
        </p:nvSpPr>
        <p:spPr>
          <a:xfrm>
            <a:off x="3861515" y="-2106569"/>
            <a:ext cx="3365079" cy="3363186"/>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2" name="Google Shape;1492;p18"/>
          <p:cNvGrpSpPr/>
          <p:nvPr/>
        </p:nvGrpSpPr>
        <p:grpSpPr>
          <a:xfrm rot="10800000" flipH="1">
            <a:off x="6370594" y="1256627"/>
            <a:ext cx="3214967" cy="2661964"/>
            <a:chOff x="2210400" y="2558550"/>
            <a:chExt cx="971025" cy="804000"/>
          </a:xfrm>
        </p:grpSpPr>
        <p:sp>
          <p:nvSpPr>
            <p:cNvPr id="1493" name="Google Shape;1493;p18"/>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8"/>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8"/>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8"/>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8"/>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8"/>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8"/>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8"/>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5330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79"/>
        <p:cNvGrpSpPr/>
        <p:nvPr/>
      </p:nvGrpSpPr>
      <p:grpSpPr>
        <a:xfrm>
          <a:off x="0" y="0"/>
          <a:ext cx="0" cy="0"/>
          <a:chOff x="0" y="0"/>
          <a:chExt cx="0" cy="0"/>
        </a:xfrm>
      </p:grpSpPr>
      <p:sp>
        <p:nvSpPr>
          <p:cNvPr id="1580" name="Google Shape;1580;p21"/>
          <p:cNvSpPr txBox="1">
            <a:spLocks noGrp="1"/>
          </p:cNvSpPr>
          <p:nvPr>
            <p:ph type="title"/>
          </p:nvPr>
        </p:nvSpPr>
        <p:spPr>
          <a:xfrm>
            <a:off x="923725" y="2409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he-IL"/>
              <a:t>לחץ כדי לערוך סגנון כותרת של תבנית בסיס</a:t>
            </a:r>
            <a:endParaRPr/>
          </a:p>
        </p:txBody>
      </p:sp>
      <p:sp>
        <p:nvSpPr>
          <p:cNvPr id="1581" name="Google Shape;1581;p21"/>
          <p:cNvSpPr txBox="1">
            <a:spLocks noGrp="1"/>
          </p:cNvSpPr>
          <p:nvPr>
            <p:ph type="subTitle" idx="1"/>
          </p:nvPr>
        </p:nvSpPr>
        <p:spPr>
          <a:xfrm>
            <a:off x="923725" y="2866774"/>
            <a:ext cx="2336400" cy="825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582" name="Google Shape;1582;p21"/>
          <p:cNvSpPr txBox="1">
            <a:spLocks noGrp="1"/>
          </p:cNvSpPr>
          <p:nvPr>
            <p:ph type="title" idx="2"/>
          </p:nvPr>
        </p:nvSpPr>
        <p:spPr>
          <a:xfrm>
            <a:off x="3495375" y="240921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he-IL"/>
              <a:t>לחץ כדי לערוך סגנון כותרת של תבנית בסיס</a:t>
            </a:r>
            <a:endParaRPr/>
          </a:p>
        </p:txBody>
      </p:sp>
      <p:sp>
        <p:nvSpPr>
          <p:cNvPr id="1583" name="Google Shape;1583;p21"/>
          <p:cNvSpPr txBox="1">
            <a:spLocks noGrp="1"/>
          </p:cNvSpPr>
          <p:nvPr>
            <p:ph type="subTitle" idx="3"/>
          </p:nvPr>
        </p:nvSpPr>
        <p:spPr>
          <a:xfrm>
            <a:off x="3495375" y="2866836"/>
            <a:ext cx="2336400" cy="825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584" name="Google Shape;1584;p21"/>
          <p:cNvSpPr txBox="1">
            <a:spLocks noGrp="1"/>
          </p:cNvSpPr>
          <p:nvPr>
            <p:ph type="title" idx="4"/>
          </p:nvPr>
        </p:nvSpPr>
        <p:spPr>
          <a:xfrm>
            <a:off x="6067025" y="2424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he-IL"/>
              <a:t>לחץ כדי לערוך סגנון כותרת של תבנית בסיס</a:t>
            </a:r>
            <a:endParaRPr/>
          </a:p>
        </p:txBody>
      </p:sp>
      <p:sp>
        <p:nvSpPr>
          <p:cNvPr id="1585" name="Google Shape;1585;p21"/>
          <p:cNvSpPr txBox="1">
            <a:spLocks noGrp="1"/>
          </p:cNvSpPr>
          <p:nvPr>
            <p:ph type="subTitle" idx="5"/>
          </p:nvPr>
        </p:nvSpPr>
        <p:spPr>
          <a:xfrm>
            <a:off x="6067025" y="2882054"/>
            <a:ext cx="2336400" cy="825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586" name="Google Shape;1586;p21"/>
          <p:cNvSpPr txBox="1">
            <a:spLocks noGrp="1"/>
          </p:cNvSpPr>
          <p:nvPr>
            <p:ph type="title" idx="6"/>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grpSp>
        <p:nvGrpSpPr>
          <p:cNvPr id="1587" name="Google Shape;1587;p21"/>
          <p:cNvGrpSpPr/>
          <p:nvPr/>
        </p:nvGrpSpPr>
        <p:grpSpPr>
          <a:xfrm>
            <a:off x="-1805843" y="2671162"/>
            <a:ext cx="3525470" cy="3874833"/>
            <a:chOff x="5440750" y="1541475"/>
            <a:chExt cx="971525" cy="1067800"/>
          </a:xfrm>
        </p:grpSpPr>
        <p:sp>
          <p:nvSpPr>
            <p:cNvPr id="1588" name="Google Shape;1588;p21"/>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1"/>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1"/>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1"/>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1"/>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1"/>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1"/>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1"/>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1"/>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1"/>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1"/>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1"/>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1"/>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21"/>
          <p:cNvGrpSpPr/>
          <p:nvPr/>
        </p:nvGrpSpPr>
        <p:grpSpPr>
          <a:xfrm>
            <a:off x="4732692" y="3930646"/>
            <a:ext cx="2514088" cy="2081645"/>
            <a:chOff x="3573297" y="232872"/>
            <a:chExt cx="5470164" cy="4529254"/>
          </a:xfrm>
        </p:grpSpPr>
        <p:sp>
          <p:nvSpPr>
            <p:cNvPr id="1602" name="Google Shape;1602;p2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1"/>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1"/>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1"/>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1"/>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1"/>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1"/>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21"/>
          <p:cNvGrpSpPr/>
          <p:nvPr/>
        </p:nvGrpSpPr>
        <p:grpSpPr>
          <a:xfrm>
            <a:off x="-1241033" y="-976954"/>
            <a:ext cx="2514088" cy="2081645"/>
            <a:chOff x="3573297" y="232872"/>
            <a:chExt cx="5470164" cy="4529254"/>
          </a:xfrm>
        </p:grpSpPr>
        <p:sp>
          <p:nvSpPr>
            <p:cNvPr id="1617" name="Google Shape;1617;p2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1"/>
          <p:cNvGrpSpPr/>
          <p:nvPr/>
        </p:nvGrpSpPr>
        <p:grpSpPr>
          <a:xfrm>
            <a:off x="6717082" y="-1583801"/>
            <a:ext cx="3525470" cy="3874833"/>
            <a:chOff x="5440750" y="1541475"/>
            <a:chExt cx="971525" cy="1067800"/>
          </a:xfrm>
        </p:grpSpPr>
        <p:sp>
          <p:nvSpPr>
            <p:cNvPr id="1626" name="Google Shape;1626;p21"/>
            <p:cNvSpPr/>
            <p:nvPr/>
          </p:nvSpPr>
          <p:spPr>
            <a:xfrm>
              <a:off x="5853925" y="1541475"/>
              <a:ext cx="309425" cy="309425"/>
            </a:xfrm>
            <a:custGeom>
              <a:avLst/>
              <a:gdLst/>
              <a:ahLst/>
              <a:cxnLst/>
              <a:rect l="l" t="t" r="r" b="b"/>
              <a:pathLst>
                <a:path w="12377" h="12377" extrusionOk="0">
                  <a:moveTo>
                    <a:pt x="6179" y="0"/>
                  </a:moveTo>
                  <a:lnTo>
                    <a:pt x="0" y="6197"/>
                  </a:lnTo>
                  <a:lnTo>
                    <a:pt x="6179" y="12376"/>
                  </a:lnTo>
                  <a:lnTo>
                    <a:pt x="12376" y="6197"/>
                  </a:lnTo>
                  <a:lnTo>
                    <a:pt x="6179"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1"/>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1"/>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1"/>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1"/>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1"/>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1"/>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1"/>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1"/>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1"/>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1"/>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1"/>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1"/>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6688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750"/>
        <p:cNvGrpSpPr/>
        <p:nvPr/>
      </p:nvGrpSpPr>
      <p:grpSpPr>
        <a:xfrm>
          <a:off x="0" y="0"/>
          <a:ext cx="0" cy="0"/>
          <a:chOff x="0" y="0"/>
          <a:chExt cx="0" cy="0"/>
        </a:xfrm>
      </p:grpSpPr>
      <p:sp>
        <p:nvSpPr>
          <p:cNvPr id="1751" name="Google Shape;1751;p24"/>
          <p:cNvSpPr txBox="1">
            <a:spLocks noGrp="1"/>
          </p:cNvSpPr>
          <p:nvPr>
            <p:ph type="title"/>
          </p:nvPr>
        </p:nvSpPr>
        <p:spPr>
          <a:xfrm>
            <a:off x="1653086" y="1481125"/>
            <a:ext cx="2653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he-IL"/>
              <a:t>לחץ כדי לערוך סגנון כותרת של תבנית בסיס</a:t>
            </a:r>
            <a:endParaRPr/>
          </a:p>
        </p:txBody>
      </p:sp>
      <p:sp>
        <p:nvSpPr>
          <p:cNvPr id="1752" name="Google Shape;1752;p24"/>
          <p:cNvSpPr txBox="1">
            <a:spLocks noGrp="1"/>
          </p:cNvSpPr>
          <p:nvPr>
            <p:ph type="subTitle" idx="1"/>
          </p:nvPr>
        </p:nvSpPr>
        <p:spPr>
          <a:xfrm>
            <a:off x="1653074" y="1907369"/>
            <a:ext cx="2653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753" name="Google Shape;1753;p24"/>
          <p:cNvSpPr txBox="1">
            <a:spLocks noGrp="1"/>
          </p:cNvSpPr>
          <p:nvPr>
            <p:ph type="title" idx="2"/>
          </p:nvPr>
        </p:nvSpPr>
        <p:spPr>
          <a:xfrm>
            <a:off x="5570882" y="1481125"/>
            <a:ext cx="2653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he-IL"/>
              <a:t>לחץ כדי לערוך סגנון כותרת של תבנית בסיס</a:t>
            </a:r>
            <a:endParaRPr/>
          </a:p>
        </p:txBody>
      </p:sp>
      <p:sp>
        <p:nvSpPr>
          <p:cNvPr id="1754" name="Google Shape;1754;p24"/>
          <p:cNvSpPr txBox="1">
            <a:spLocks noGrp="1"/>
          </p:cNvSpPr>
          <p:nvPr>
            <p:ph type="subTitle" idx="3"/>
          </p:nvPr>
        </p:nvSpPr>
        <p:spPr>
          <a:xfrm>
            <a:off x="5570875" y="1907500"/>
            <a:ext cx="2653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grpSp>
        <p:nvGrpSpPr>
          <p:cNvPr id="1755" name="Google Shape;1755;p24"/>
          <p:cNvGrpSpPr/>
          <p:nvPr/>
        </p:nvGrpSpPr>
        <p:grpSpPr>
          <a:xfrm>
            <a:off x="-534234" y="2591589"/>
            <a:ext cx="3563418" cy="3276021"/>
            <a:chOff x="4765450" y="2817950"/>
            <a:chExt cx="894275" cy="822150"/>
          </a:xfrm>
        </p:grpSpPr>
        <p:sp>
          <p:nvSpPr>
            <p:cNvPr id="1756" name="Google Shape;1756;p24"/>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4"/>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4"/>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4"/>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24"/>
          <p:cNvGrpSpPr/>
          <p:nvPr/>
        </p:nvGrpSpPr>
        <p:grpSpPr>
          <a:xfrm>
            <a:off x="666212" y="4424016"/>
            <a:ext cx="1162531" cy="1161127"/>
            <a:chOff x="7253149" y="3334154"/>
            <a:chExt cx="1162531" cy="1161127"/>
          </a:xfrm>
        </p:grpSpPr>
        <p:sp>
          <p:nvSpPr>
            <p:cNvPr id="1761" name="Google Shape;1761;p24"/>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24"/>
            <p:cNvGrpSpPr/>
            <p:nvPr/>
          </p:nvGrpSpPr>
          <p:grpSpPr>
            <a:xfrm>
              <a:off x="7253149" y="3334154"/>
              <a:ext cx="1162531" cy="1161127"/>
              <a:chOff x="2651171" y="2397773"/>
              <a:chExt cx="2099568" cy="2097033"/>
            </a:xfrm>
          </p:grpSpPr>
          <p:sp>
            <p:nvSpPr>
              <p:cNvPr id="1763" name="Google Shape;1763;p24"/>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4"/>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5" name="Google Shape;1765;p24"/>
          <p:cNvGrpSpPr/>
          <p:nvPr/>
        </p:nvGrpSpPr>
        <p:grpSpPr>
          <a:xfrm>
            <a:off x="7582096" y="290150"/>
            <a:ext cx="1162705" cy="962710"/>
            <a:chOff x="2210400" y="2558550"/>
            <a:chExt cx="971025" cy="804000"/>
          </a:xfrm>
        </p:grpSpPr>
        <p:sp>
          <p:nvSpPr>
            <p:cNvPr id="1766" name="Google Shape;1766;p2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24"/>
          <p:cNvGrpSpPr/>
          <p:nvPr/>
        </p:nvGrpSpPr>
        <p:grpSpPr>
          <a:xfrm>
            <a:off x="7415915" y="125143"/>
            <a:ext cx="3960194" cy="4417325"/>
            <a:chOff x="4665875" y="2544104"/>
            <a:chExt cx="993850" cy="1108571"/>
          </a:xfrm>
        </p:grpSpPr>
        <p:sp>
          <p:nvSpPr>
            <p:cNvPr id="1775" name="Google Shape;1775;p24"/>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4"/>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4"/>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4"/>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4"/>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4"/>
            <p:cNvSpPr/>
            <p:nvPr/>
          </p:nvSpPr>
          <p:spPr>
            <a:xfrm>
              <a:off x="4665875" y="2544104"/>
              <a:ext cx="316425" cy="316425"/>
            </a:xfrm>
            <a:custGeom>
              <a:avLst/>
              <a:gdLst/>
              <a:ahLst/>
              <a:cxnLst/>
              <a:rect l="l" t="t" r="r" b="b"/>
              <a:pathLst>
                <a:path w="12657" h="12657" extrusionOk="0">
                  <a:moveTo>
                    <a:pt x="6329" y="1"/>
                  </a:moveTo>
                  <a:lnTo>
                    <a:pt x="1" y="6328"/>
                  </a:lnTo>
                  <a:lnTo>
                    <a:pt x="6329" y="12656"/>
                  </a:lnTo>
                  <a:lnTo>
                    <a:pt x="12656" y="6328"/>
                  </a:lnTo>
                  <a:lnTo>
                    <a:pt x="632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4"/>
            <p:cNvSpPr/>
            <p:nvPr/>
          </p:nvSpPr>
          <p:spPr>
            <a:xfrm>
              <a:off x="4920850" y="3013825"/>
              <a:ext cx="358275" cy="358275"/>
            </a:xfrm>
            <a:custGeom>
              <a:avLst/>
              <a:gdLst/>
              <a:ahLst/>
              <a:cxnLst/>
              <a:rect l="l" t="t" r="r" b="b"/>
              <a:pathLst>
                <a:path w="14331" h="14331" extrusionOk="0">
                  <a:moveTo>
                    <a:pt x="7165" y="1"/>
                  </a:moveTo>
                  <a:lnTo>
                    <a:pt x="0" y="7166"/>
                  </a:lnTo>
                  <a:lnTo>
                    <a:pt x="7165" y="14331"/>
                  </a:lnTo>
                  <a:lnTo>
                    <a:pt x="14331" y="7166"/>
                  </a:lnTo>
                  <a:lnTo>
                    <a:pt x="7165"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4"/>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4"/>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24"/>
          <p:cNvSpPr txBox="1">
            <a:spLocks noGrp="1"/>
          </p:cNvSpPr>
          <p:nvPr>
            <p:ph type="title" idx="4"/>
          </p:nvPr>
        </p:nvSpPr>
        <p:spPr>
          <a:xfrm>
            <a:off x="1653086" y="3186485"/>
            <a:ext cx="2653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he-IL"/>
              <a:t>לחץ כדי לערוך סגנון כותרת של תבנית בסיס</a:t>
            </a:r>
            <a:endParaRPr/>
          </a:p>
        </p:txBody>
      </p:sp>
      <p:sp>
        <p:nvSpPr>
          <p:cNvPr id="1785" name="Google Shape;1785;p24"/>
          <p:cNvSpPr txBox="1">
            <a:spLocks noGrp="1"/>
          </p:cNvSpPr>
          <p:nvPr>
            <p:ph type="subTitle" idx="5"/>
          </p:nvPr>
        </p:nvSpPr>
        <p:spPr>
          <a:xfrm>
            <a:off x="1653074" y="3629949"/>
            <a:ext cx="2653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786" name="Google Shape;1786;p24"/>
          <p:cNvSpPr txBox="1">
            <a:spLocks noGrp="1"/>
          </p:cNvSpPr>
          <p:nvPr>
            <p:ph type="title" idx="6"/>
          </p:nvPr>
        </p:nvSpPr>
        <p:spPr>
          <a:xfrm>
            <a:off x="5570882" y="3186613"/>
            <a:ext cx="2653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atin typeface="Space Grotesk Medium"/>
                <a:ea typeface="Space Grotesk Medium"/>
                <a:cs typeface="Space Grotesk Medium"/>
                <a:sym typeface="Space Grotesk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he-IL"/>
              <a:t>לחץ כדי לערוך סגנון כותרת של תבנית בסיס</a:t>
            </a:r>
            <a:endParaRPr/>
          </a:p>
        </p:txBody>
      </p:sp>
      <p:sp>
        <p:nvSpPr>
          <p:cNvPr id="1787" name="Google Shape;1787;p24"/>
          <p:cNvSpPr txBox="1">
            <a:spLocks noGrp="1"/>
          </p:cNvSpPr>
          <p:nvPr>
            <p:ph type="subTitle" idx="7"/>
          </p:nvPr>
        </p:nvSpPr>
        <p:spPr>
          <a:xfrm>
            <a:off x="5570875" y="3630075"/>
            <a:ext cx="2653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788" name="Google Shape;1788;p24"/>
          <p:cNvSpPr txBox="1">
            <a:spLocks noGrp="1"/>
          </p:cNvSpPr>
          <p:nvPr>
            <p:ph type="title" idx="8"/>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276886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1974"/>
        <p:cNvGrpSpPr/>
        <p:nvPr/>
      </p:nvGrpSpPr>
      <p:grpSpPr>
        <a:xfrm>
          <a:off x="0" y="0"/>
          <a:ext cx="0" cy="0"/>
          <a:chOff x="0" y="0"/>
          <a:chExt cx="0" cy="0"/>
        </a:xfrm>
      </p:grpSpPr>
      <p:sp>
        <p:nvSpPr>
          <p:cNvPr id="1975" name="Google Shape;1975;p27"/>
          <p:cNvSpPr txBox="1">
            <a:spLocks noGrp="1"/>
          </p:cNvSpPr>
          <p:nvPr>
            <p:ph type="title" hasCustomPrompt="1"/>
          </p:nvPr>
        </p:nvSpPr>
        <p:spPr>
          <a:xfrm>
            <a:off x="713213" y="1509888"/>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a:latin typeface="Space Grotesk Medium"/>
                <a:ea typeface="Space Grotesk Medium"/>
                <a:cs typeface="Space Grotesk Medium"/>
                <a:sym typeface="Space Grotesk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6" name="Google Shape;1976;p27"/>
          <p:cNvSpPr txBox="1">
            <a:spLocks noGrp="1"/>
          </p:cNvSpPr>
          <p:nvPr>
            <p:ph type="title" idx="2" hasCustomPrompt="1"/>
          </p:nvPr>
        </p:nvSpPr>
        <p:spPr>
          <a:xfrm>
            <a:off x="7727388" y="1509888"/>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7" name="Google Shape;1977;p27"/>
          <p:cNvSpPr txBox="1">
            <a:spLocks noGrp="1"/>
          </p:cNvSpPr>
          <p:nvPr>
            <p:ph type="title" idx="3" hasCustomPrompt="1"/>
          </p:nvPr>
        </p:nvSpPr>
        <p:spPr>
          <a:xfrm>
            <a:off x="7724000" y="2661225"/>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8" name="Google Shape;1978;p27"/>
          <p:cNvSpPr txBox="1">
            <a:spLocks noGrp="1"/>
          </p:cNvSpPr>
          <p:nvPr>
            <p:ph type="title" idx="4" hasCustomPrompt="1"/>
          </p:nvPr>
        </p:nvSpPr>
        <p:spPr>
          <a:xfrm>
            <a:off x="7719375" y="3790950"/>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9" name="Google Shape;1979;p27"/>
          <p:cNvSpPr txBox="1">
            <a:spLocks noGrp="1"/>
          </p:cNvSpPr>
          <p:nvPr>
            <p:ph type="subTitle" idx="1"/>
          </p:nvPr>
        </p:nvSpPr>
        <p:spPr>
          <a:xfrm>
            <a:off x="1482702" y="1509900"/>
            <a:ext cx="1929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980" name="Google Shape;1980;p27"/>
          <p:cNvSpPr txBox="1">
            <a:spLocks noGrp="1"/>
          </p:cNvSpPr>
          <p:nvPr>
            <p:ph type="subTitle" idx="5"/>
          </p:nvPr>
        </p:nvSpPr>
        <p:spPr>
          <a:xfrm>
            <a:off x="1481625" y="3790950"/>
            <a:ext cx="1929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981" name="Google Shape;1981;p27"/>
          <p:cNvSpPr txBox="1">
            <a:spLocks noGrp="1"/>
          </p:cNvSpPr>
          <p:nvPr>
            <p:ph type="subTitle" idx="6"/>
          </p:nvPr>
        </p:nvSpPr>
        <p:spPr>
          <a:xfrm>
            <a:off x="1485495" y="2661231"/>
            <a:ext cx="1929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982" name="Google Shape;1982;p27"/>
          <p:cNvSpPr txBox="1">
            <a:spLocks noGrp="1"/>
          </p:cNvSpPr>
          <p:nvPr>
            <p:ph type="subTitle" idx="7"/>
          </p:nvPr>
        </p:nvSpPr>
        <p:spPr>
          <a:xfrm>
            <a:off x="5728825" y="3790950"/>
            <a:ext cx="1925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983" name="Google Shape;1983;p27"/>
          <p:cNvSpPr txBox="1">
            <a:spLocks noGrp="1"/>
          </p:cNvSpPr>
          <p:nvPr>
            <p:ph type="subTitle" idx="8"/>
          </p:nvPr>
        </p:nvSpPr>
        <p:spPr>
          <a:xfrm>
            <a:off x="5729900" y="1509900"/>
            <a:ext cx="1925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984" name="Google Shape;1984;p27"/>
          <p:cNvSpPr txBox="1">
            <a:spLocks noGrp="1"/>
          </p:cNvSpPr>
          <p:nvPr>
            <p:ph type="subTitle" idx="9"/>
          </p:nvPr>
        </p:nvSpPr>
        <p:spPr>
          <a:xfrm>
            <a:off x="5732687" y="2661231"/>
            <a:ext cx="1925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grpSp>
        <p:nvGrpSpPr>
          <p:cNvPr id="1985" name="Google Shape;1985;p27"/>
          <p:cNvGrpSpPr/>
          <p:nvPr/>
        </p:nvGrpSpPr>
        <p:grpSpPr>
          <a:xfrm>
            <a:off x="4311119" y="-2147399"/>
            <a:ext cx="3525470" cy="2917646"/>
            <a:chOff x="5440750" y="1669400"/>
            <a:chExt cx="971525" cy="804025"/>
          </a:xfrm>
        </p:grpSpPr>
        <p:sp>
          <p:nvSpPr>
            <p:cNvPr id="1986" name="Google Shape;1986;p27"/>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7"/>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7"/>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7"/>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7"/>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7"/>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7"/>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7"/>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7"/>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7"/>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7"/>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1997;p27"/>
          <p:cNvSpPr/>
          <p:nvPr/>
        </p:nvSpPr>
        <p:spPr>
          <a:xfrm flipH="1">
            <a:off x="7508346" y="-117482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8" name="Google Shape;1998;p27"/>
          <p:cNvGrpSpPr/>
          <p:nvPr/>
        </p:nvGrpSpPr>
        <p:grpSpPr>
          <a:xfrm rot="10800000" flipH="1">
            <a:off x="8147637" y="-217954"/>
            <a:ext cx="1162531" cy="1161127"/>
            <a:chOff x="2651171" y="2397773"/>
            <a:chExt cx="2099568" cy="2097033"/>
          </a:xfrm>
        </p:grpSpPr>
        <p:sp>
          <p:nvSpPr>
            <p:cNvPr id="1999" name="Google Shape;1999;p27"/>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7"/>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27"/>
          <p:cNvGrpSpPr/>
          <p:nvPr/>
        </p:nvGrpSpPr>
        <p:grpSpPr>
          <a:xfrm>
            <a:off x="-1805843" y="3135376"/>
            <a:ext cx="3525470" cy="3410618"/>
            <a:chOff x="5440750" y="1669400"/>
            <a:chExt cx="971525" cy="939875"/>
          </a:xfrm>
        </p:grpSpPr>
        <p:sp>
          <p:nvSpPr>
            <p:cNvPr id="2002" name="Google Shape;2002;p27"/>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7"/>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7"/>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7"/>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7"/>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7"/>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7"/>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7"/>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7"/>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7"/>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7"/>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7"/>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4" name="Google Shape;2014;p27"/>
          <p:cNvSpPr txBox="1">
            <a:spLocks noGrp="1"/>
          </p:cNvSpPr>
          <p:nvPr>
            <p:ph type="title" idx="13" hasCustomPrompt="1"/>
          </p:nvPr>
        </p:nvSpPr>
        <p:spPr>
          <a:xfrm>
            <a:off x="716550" y="2661225"/>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a:latin typeface="Space Grotesk Medium"/>
                <a:ea typeface="Space Grotesk Medium"/>
                <a:cs typeface="Space Grotesk Medium"/>
                <a:sym typeface="Space Grotesk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5" name="Google Shape;2015;p27"/>
          <p:cNvSpPr txBox="1">
            <a:spLocks noGrp="1"/>
          </p:cNvSpPr>
          <p:nvPr>
            <p:ph type="title" idx="14" hasCustomPrompt="1"/>
          </p:nvPr>
        </p:nvSpPr>
        <p:spPr>
          <a:xfrm>
            <a:off x="721225" y="3790950"/>
            <a:ext cx="704700" cy="484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a:latin typeface="Space Grotesk Medium"/>
                <a:ea typeface="Space Grotesk Medium"/>
                <a:cs typeface="Space Grotesk Medium"/>
                <a:sym typeface="Space Grotesk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6" name="Google Shape;2016;p27"/>
          <p:cNvSpPr txBox="1">
            <a:spLocks noGrp="1"/>
          </p:cNvSpPr>
          <p:nvPr>
            <p:ph type="title" idx="15"/>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2978547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067"/>
        <p:cNvGrpSpPr/>
        <p:nvPr/>
      </p:nvGrpSpPr>
      <p:grpSpPr>
        <a:xfrm>
          <a:off x="0" y="0"/>
          <a:ext cx="0" cy="0"/>
          <a:chOff x="0" y="0"/>
          <a:chExt cx="0" cy="0"/>
        </a:xfrm>
      </p:grpSpPr>
      <p:sp>
        <p:nvSpPr>
          <p:cNvPr id="2068" name="Google Shape;2068;p29"/>
          <p:cNvSpPr/>
          <p:nvPr/>
        </p:nvSpPr>
        <p:spPr>
          <a:xfrm flipH="1">
            <a:off x="6752571" y="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9" name="Google Shape;2069;p29"/>
          <p:cNvGrpSpPr/>
          <p:nvPr/>
        </p:nvGrpSpPr>
        <p:grpSpPr>
          <a:xfrm>
            <a:off x="4444765" y="-242770"/>
            <a:ext cx="4084025" cy="3381541"/>
            <a:chOff x="3573297" y="232872"/>
            <a:chExt cx="5470164" cy="4529254"/>
          </a:xfrm>
        </p:grpSpPr>
        <p:sp>
          <p:nvSpPr>
            <p:cNvPr id="2070" name="Google Shape;2070;p29"/>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9"/>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9"/>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9"/>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9"/>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9"/>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9"/>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9"/>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29"/>
          <p:cNvGrpSpPr/>
          <p:nvPr/>
        </p:nvGrpSpPr>
        <p:grpSpPr>
          <a:xfrm flipH="1">
            <a:off x="-895103" y="3138787"/>
            <a:ext cx="3673270" cy="3119516"/>
            <a:chOff x="4665875" y="2808650"/>
            <a:chExt cx="993850" cy="844025"/>
          </a:xfrm>
        </p:grpSpPr>
        <p:sp>
          <p:nvSpPr>
            <p:cNvPr id="2079" name="Google Shape;2079;p29"/>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9"/>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9"/>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9"/>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9"/>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9"/>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9"/>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29"/>
          <p:cNvSpPr txBox="1">
            <a:spLocks noGrp="1"/>
          </p:cNvSpPr>
          <p:nvPr>
            <p:ph type="title" hasCustomPrompt="1"/>
          </p:nvPr>
        </p:nvSpPr>
        <p:spPr>
          <a:xfrm>
            <a:off x="1221762" y="837650"/>
            <a:ext cx="30951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87" name="Google Shape;2087;p29"/>
          <p:cNvSpPr txBox="1">
            <a:spLocks noGrp="1"/>
          </p:cNvSpPr>
          <p:nvPr>
            <p:ph type="subTitle" idx="1"/>
          </p:nvPr>
        </p:nvSpPr>
        <p:spPr>
          <a:xfrm>
            <a:off x="1221762" y="1815496"/>
            <a:ext cx="3095100" cy="445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2088" name="Google Shape;2088;p29"/>
          <p:cNvSpPr txBox="1">
            <a:spLocks noGrp="1"/>
          </p:cNvSpPr>
          <p:nvPr>
            <p:ph type="title" idx="2" hasCustomPrompt="1"/>
          </p:nvPr>
        </p:nvSpPr>
        <p:spPr>
          <a:xfrm>
            <a:off x="4827129" y="837650"/>
            <a:ext cx="30951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89" name="Google Shape;2089;p29"/>
          <p:cNvSpPr txBox="1">
            <a:spLocks noGrp="1"/>
          </p:cNvSpPr>
          <p:nvPr>
            <p:ph type="subTitle" idx="3"/>
          </p:nvPr>
        </p:nvSpPr>
        <p:spPr>
          <a:xfrm>
            <a:off x="4827129" y="1815496"/>
            <a:ext cx="3095100" cy="445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2090" name="Google Shape;2090;p29"/>
          <p:cNvSpPr txBox="1">
            <a:spLocks noGrp="1"/>
          </p:cNvSpPr>
          <p:nvPr>
            <p:ph type="title" idx="4" hasCustomPrompt="1"/>
          </p:nvPr>
        </p:nvSpPr>
        <p:spPr>
          <a:xfrm>
            <a:off x="1221803" y="2867455"/>
            <a:ext cx="30951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91" name="Google Shape;2091;p29"/>
          <p:cNvSpPr txBox="1">
            <a:spLocks noGrp="1"/>
          </p:cNvSpPr>
          <p:nvPr>
            <p:ph type="subTitle" idx="5"/>
          </p:nvPr>
        </p:nvSpPr>
        <p:spPr>
          <a:xfrm>
            <a:off x="1221803" y="3860650"/>
            <a:ext cx="3095100" cy="445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2092" name="Google Shape;2092;p29"/>
          <p:cNvSpPr txBox="1">
            <a:spLocks noGrp="1"/>
          </p:cNvSpPr>
          <p:nvPr>
            <p:ph type="title" idx="6" hasCustomPrompt="1"/>
          </p:nvPr>
        </p:nvSpPr>
        <p:spPr>
          <a:xfrm>
            <a:off x="4827088" y="2867456"/>
            <a:ext cx="3095100" cy="828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5000">
                <a:latin typeface="Space Grotesk Medium"/>
                <a:ea typeface="Space Grotesk Medium"/>
                <a:cs typeface="Space Grotesk Medium"/>
                <a:sym typeface="Space Grotesk Medium"/>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93" name="Google Shape;2093;p29"/>
          <p:cNvSpPr txBox="1">
            <a:spLocks noGrp="1"/>
          </p:cNvSpPr>
          <p:nvPr>
            <p:ph type="subTitle" idx="7"/>
          </p:nvPr>
        </p:nvSpPr>
        <p:spPr>
          <a:xfrm>
            <a:off x="4827088" y="3860652"/>
            <a:ext cx="3095100" cy="445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Tree>
    <p:extLst>
      <p:ext uri="{BB962C8B-B14F-4D97-AF65-F5344CB8AC3E}">
        <p14:creationId xmlns:p14="http://schemas.microsoft.com/office/powerpoint/2010/main" val="537063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094"/>
        <p:cNvGrpSpPr/>
        <p:nvPr/>
      </p:nvGrpSpPr>
      <p:grpSpPr>
        <a:xfrm>
          <a:off x="0" y="0"/>
          <a:ext cx="0" cy="0"/>
          <a:chOff x="0" y="0"/>
          <a:chExt cx="0" cy="0"/>
        </a:xfrm>
      </p:grpSpPr>
      <p:sp>
        <p:nvSpPr>
          <p:cNvPr id="2095" name="Google Shape;2095;p30"/>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pPr lvl="0"/>
            <a:r>
              <a:rPr lang="he-IL"/>
              <a:t>לחץ כדי לערוך סגנונות טקסט של תבנית בסיס</a:t>
            </a:r>
          </a:p>
        </p:txBody>
      </p:sp>
      <p:grpSp>
        <p:nvGrpSpPr>
          <p:cNvPr id="2096" name="Google Shape;2096;p30"/>
          <p:cNvGrpSpPr/>
          <p:nvPr/>
        </p:nvGrpSpPr>
        <p:grpSpPr>
          <a:xfrm flipH="1">
            <a:off x="7561735" y="-249776"/>
            <a:ext cx="2872292" cy="2378232"/>
            <a:chOff x="2210400" y="2558550"/>
            <a:chExt cx="971025" cy="804000"/>
          </a:xfrm>
        </p:grpSpPr>
        <p:sp>
          <p:nvSpPr>
            <p:cNvPr id="2097" name="Google Shape;2097;p30"/>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0"/>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0"/>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0"/>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0"/>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0"/>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0"/>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0"/>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5" name="Google Shape;2105;p30"/>
          <p:cNvSpPr/>
          <p:nvPr/>
        </p:nvSpPr>
        <p:spPr>
          <a:xfrm flipH="1">
            <a:off x="7466496" y="-68037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6" name="Google Shape;2106;p30"/>
          <p:cNvGrpSpPr/>
          <p:nvPr/>
        </p:nvGrpSpPr>
        <p:grpSpPr>
          <a:xfrm>
            <a:off x="6023069" y="1634951"/>
            <a:ext cx="3525470" cy="2917646"/>
            <a:chOff x="5440750" y="1669400"/>
            <a:chExt cx="971525" cy="804025"/>
          </a:xfrm>
        </p:grpSpPr>
        <p:sp>
          <p:nvSpPr>
            <p:cNvPr id="2107" name="Google Shape;2107;p30"/>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0"/>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0"/>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0"/>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0"/>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0"/>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0"/>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0"/>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0"/>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0"/>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0"/>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0"/>
          <p:cNvGrpSpPr/>
          <p:nvPr/>
        </p:nvGrpSpPr>
        <p:grpSpPr>
          <a:xfrm flipH="1">
            <a:off x="5360834" y="3154710"/>
            <a:ext cx="3619520" cy="3119519"/>
            <a:chOff x="4680418" y="2817950"/>
            <a:chExt cx="979307" cy="844026"/>
          </a:xfrm>
        </p:grpSpPr>
        <p:sp>
          <p:nvSpPr>
            <p:cNvPr id="2119" name="Google Shape;2119;p30"/>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0"/>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0"/>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0"/>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0"/>
            <p:cNvSpPr/>
            <p:nvPr/>
          </p:nvSpPr>
          <p:spPr>
            <a:xfrm>
              <a:off x="4680418" y="2817951"/>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0"/>
            <p:cNvSpPr/>
            <p:nvPr/>
          </p:nvSpPr>
          <p:spPr>
            <a:xfrm>
              <a:off x="4967653" y="3046159"/>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0"/>
            <p:cNvSpPr/>
            <p:nvPr/>
          </p:nvSpPr>
          <p:spPr>
            <a:xfrm>
              <a:off x="5034653" y="3113159"/>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6" name="Google Shape;2126;p30"/>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308556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6"/>
        <p:cNvGrpSpPr/>
        <p:nvPr/>
      </p:nvGrpSpPr>
      <p:grpSpPr>
        <a:xfrm>
          <a:off x="0" y="0"/>
          <a:ext cx="0" cy="0"/>
          <a:chOff x="0" y="0"/>
          <a:chExt cx="0" cy="0"/>
        </a:xfrm>
      </p:grpSpPr>
      <p:sp>
        <p:nvSpPr>
          <p:cNvPr id="137" name="Google Shape;137;p3"/>
          <p:cNvSpPr txBox="1">
            <a:spLocks noGrp="1"/>
          </p:cNvSpPr>
          <p:nvPr>
            <p:ph type="title"/>
          </p:nvPr>
        </p:nvSpPr>
        <p:spPr>
          <a:xfrm>
            <a:off x="5449425" y="1593575"/>
            <a:ext cx="2998800" cy="1402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he-IL"/>
              <a:t>לחץ כדי לערוך סגנון כותרת של תבנית בסיס</a:t>
            </a:r>
            <a:endParaRPr/>
          </a:p>
        </p:txBody>
      </p:sp>
      <p:sp>
        <p:nvSpPr>
          <p:cNvPr id="138" name="Google Shape;138;p3"/>
          <p:cNvSpPr txBox="1">
            <a:spLocks noGrp="1"/>
          </p:cNvSpPr>
          <p:nvPr>
            <p:ph type="subTitle" idx="1"/>
          </p:nvPr>
        </p:nvSpPr>
        <p:spPr>
          <a:xfrm>
            <a:off x="5449425" y="3203575"/>
            <a:ext cx="2998800" cy="604200"/>
          </a:xfrm>
          <a:prstGeom prst="rect">
            <a:avLst/>
          </a:prstGeom>
          <a:solidFill>
            <a:srgbClr val="00FFFF"/>
          </a:solidFill>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b="1">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he-IL"/>
              <a:t>לחץ כדי לערוך סגנון כותרת משנה של תבנית בסיס</a:t>
            </a:r>
            <a:endParaRPr/>
          </a:p>
        </p:txBody>
      </p:sp>
      <p:sp>
        <p:nvSpPr>
          <p:cNvPr id="139" name="Google Shape;139;p3"/>
          <p:cNvSpPr txBox="1">
            <a:spLocks noGrp="1"/>
          </p:cNvSpPr>
          <p:nvPr>
            <p:ph type="title" idx="2" hasCustomPrompt="1"/>
          </p:nvPr>
        </p:nvSpPr>
        <p:spPr>
          <a:xfrm>
            <a:off x="3377825" y="1593575"/>
            <a:ext cx="2015700" cy="140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40" name="Google Shape;140;p3"/>
          <p:cNvGrpSpPr/>
          <p:nvPr/>
        </p:nvGrpSpPr>
        <p:grpSpPr>
          <a:xfrm rot="10800000" flipH="1">
            <a:off x="-1432565" y="-125795"/>
            <a:ext cx="4015313" cy="3884503"/>
            <a:chOff x="5440750" y="1669400"/>
            <a:chExt cx="971525" cy="939875"/>
          </a:xfrm>
        </p:grpSpPr>
        <p:sp>
          <p:nvSpPr>
            <p:cNvPr id="141" name="Google Shape;141;p3"/>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
          <p:cNvGrpSpPr/>
          <p:nvPr/>
        </p:nvGrpSpPr>
        <p:grpSpPr>
          <a:xfrm>
            <a:off x="1147477" y="2947974"/>
            <a:ext cx="2872292" cy="2378232"/>
            <a:chOff x="2210400" y="2558550"/>
            <a:chExt cx="971025" cy="804000"/>
          </a:xfrm>
        </p:grpSpPr>
        <p:sp>
          <p:nvSpPr>
            <p:cNvPr id="261" name="Google Shape;261;p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
          <p:cNvGrpSpPr/>
          <p:nvPr/>
        </p:nvGrpSpPr>
        <p:grpSpPr>
          <a:xfrm>
            <a:off x="1392756" y="169091"/>
            <a:ext cx="849275" cy="848250"/>
            <a:chOff x="2651171" y="2397773"/>
            <a:chExt cx="2099568" cy="2097033"/>
          </a:xfrm>
        </p:grpSpPr>
        <p:sp>
          <p:nvSpPr>
            <p:cNvPr id="270" name="Google Shape;270;p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16702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127"/>
        <p:cNvGrpSpPr/>
        <p:nvPr/>
      </p:nvGrpSpPr>
      <p:grpSpPr>
        <a:xfrm>
          <a:off x="0" y="0"/>
          <a:ext cx="0" cy="0"/>
          <a:chOff x="0" y="0"/>
          <a:chExt cx="0" cy="0"/>
        </a:xfrm>
      </p:grpSpPr>
      <p:sp>
        <p:nvSpPr>
          <p:cNvPr id="2128" name="Google Shape;2128;p31"/>
          <p:cNvSpPr txBox="1">
            <a:spLocks noGrp="1"/>
          </p:cNvSpPr>
          <p:nvPr>
            <p:ph type="title"/>
          </p:nvPr>
        </p:nvSpPr>
        <p:spPr>
          <a:xfrm>
            <a:off x="713225" y="539500"/>
            <a:ext cx="7717500" cy="565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
        <p:nvSpPr>
          <p:cNvPr id="2129" name="Google Shape;2129;p31"/>
          <p:cNvSpPr txBox="1">
            <a:spLocks noGrp="1"/>
          </p:cNvSpPr>
          <p:nvPr>
            <p:ph type="body" idx="1"/>
          </p:nvPr>
        </p:nvSpPr>
        <p:spPr>
          <a:xfrm>
            <a:off x="713225" y="1387250"/>
            <a:ext cx="7717500" cy="3221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4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pPr lvl="0"/>
            <a:r>
              <a:rPr lang="he-IL"/>
              <a:t>לחץ כדי לערוך סגנונות טקסט של תבנית בסיס</a:t>
            </a:r>
          </a:p>
        </p:txBody>
      </p:sp>
      <p:grpSp>
        <p:nvGrpSpPr>
          <p:cNvPr id="2130" name="Google Shape;2130;p31"/>
          <p:cNvGrpSpPr/>
          <p:nvPr/>
        </p:nvGrpSpPr>
        <p:grpSpPr>
          <a:xfrm rot="10800000" flipH="1">
            <a:off x="7012567" y="1021855"/>
            <a:ext cx="2514088" cy="2081645"/>
            <a:chOff x="3573297" y="232872"/>
            <a:chExt cx="5470164" cy="4529254"/>
          </a:xfrm>
        </p:grpSpPr>
        <p:sp>
          <p:nvSpPr>
            <p:cNvPr id="2131" name="Google Shape;2131;p3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31"/>
          <p:cNvGrpSpPr/>
          <p:nvPr/>
        </p:nvGrpSpPr>
        <p:grpSpPr>
          <a:xfrm rot="10800000" flipH="1">
            <a:off x="5990490" y="2044275"/>
            <a:ext cx="4084025" cy="3381541"/>
            <a:chOff x="3573297" y="232872"/>
            <a:chExt cx="5470164" cy="4529254"/>
          </a:xfrm>
        </p:grpSpPr>
        <p:sp>
          <p:nvSpPr>
            <p:cNvPr id="2140" name="Google Shape;2140;p3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31"/>
          <p:cNvGrpSpPr/>
          <p:nvPr/>
        </p:nvGrpSpPr>
        <p:grpSpPr>
          <a:xfrm rot="10800000" flipH="1">
            <a:off x="6966499" y="3154490"/>
            <a:ext cx="1162531" cy="1161127"/>
            <a:chOff x="7253149" y="3334154"/>
            <a:chExt cx="1162531" cy="1161127"/>
          </a:xfrm>
        </p:grpSpPr>
        <p:sp>
          <p:nvSpPr>
            <p:cNvPr id="2149" name="Google Shape;2149;p31"/>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0" name="Google Shape;2150;p31"/>
            <p:cNvGrpSpPr/>
            <p:nvPr/>
          </p:nvGrpSpPr>
          <p:grpSpPr>
            <a:xfrm>
              <a:off x="7253149" y="3334154"/>
              <a:ext cx="1162531" cy="1161127"/>
              <a:chOff x="2651171" y="2397773"/>
              <a:chExt cx="2099568" cy="2097033"/>
            </a:xfrm>
          </p:grpSpPr>
          <p:sp>
            <p:nvSpPr>
              <p:cNvPr id="2151" name="Google Shape;2151;p31"/>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1"/>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3" name="Google Shape;2153;p31"/>
          <p:cNvGrpSpPr/>
          <p:nvPr/>
        </p:nvGrpSpPr>
        <p:grpSpPr>
          <a:xfrm>
            <a:off x="7196706" y="-242480"/>
            <a:ext cx="2136578" cy="1768212"/>
            <a:chOff x="5440750" y="1669400"/>
            <a:chExt cx="971525" cy="804025"/>
          </a:xfrm>
        </p:grpSpPr>
        <p:sp>
          <p:nvSpPr>
            <p:cNvPr id="2154" name="Google Shape;2154;p31"/>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1"/>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1"/>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1"/>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1"/>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1"/>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1"/>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1"/>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1"/>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1"/>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1"/>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1"/>
          <p:cNvSpPr/>
          <p:nvPr/>
        </p:nvSpPr>
        <p:spPr>
          <a:xfrm>
            <a:off x="7902933" y="278477"/>
            <a:ext cx="724127" cy="726303"/>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031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512"/>
        <p:cNvGrpSpPr/>
        <p:nvPr/>
      </p:nvGrpSpPr>
      <p:grpSpPr>
        <a:xfrm>
          <a:off x="0" y="0"/>
          <a:ext cx="0" cy="0"/>
          <a:chOff x="0" y="0"/>
          <a:chExt cx="0" cy="0"/>
        </a:xfrm>
      </p:grpSpPr>
      <p:sp>
        <p:nvSpPr>
          <p:cNvPr id="3513" name="Google Shape;3513;p55"/>
          <p:cNvSpPr txBox="1"/>
          <p:nvPr/>
        </p:nvSpPr>
        <p:spPr>
          <a:xfrm>
            <a:off x="5438950" y="3352325"/>
            <a:ext cx="2431200" cy="8835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lt1"/>
                </a:solidFill>
                <a:latin typeface="Dosis"/>
                <a:ea typeface="Dosis"/>
                <a:cs typeface="Dosis"/>
                <a:sym typeface="Dosis"/>
              </a:rPr>
              <a:t>CREDITS: This presentation template was created by </a:t>
            </a:r>
            <a:r>
              <a:rPr lang="en" sz="1200">
                <a:solidFill>
                  <a:schemeClr val="lt1"/>
                </a:solidFill>
                <a:uFill>
                  <a:noFill/>
                </a:uFill>
                <a:latin typeface="Dosis"/>
                <a:ea typeface="Dosis"/>
                <a:cs typeface="Dosis"/>
                <a:sym typeface="Dosis"/>
                <a:hlinkClick r:id="rId2">
                  <a:extLst>
                    <a:ext uri="{A12FA001-AC4F-418D-AE19-62706E023703}">
                      <ahyp:hlinkClr xmlns:ahyp="http://schemas.microsoft.com/office/drawing/2018/hyperlinkcolor" val="tx"/>
                    </a:ext>
                  </a:extLst>
                </a:hlinkClick>
              </a:rPr>
              <a:t>Slidesgo</a:t>
            </a:r>
            <a:r>
              <a:rPr lang="en" sz="1200">
                <a:solidFill>
                  <a:schemeClr val="lt1"/>
                </a:solidFill>
                <a:latin typeface="Dosis"/>
                <a:ea typeface="Dosis"/>
                <a:cs typeface="Dosis"/>
                <a:sym typeface="Dosis"/>
              </a:rPr>
              <a:t>, including icons by </a:t>
            </a:r>
            <a:r>
              <a:rPr lang="en" sz="1200">
                <a:solidFill>
                  <a:schemeClr val="lt1"/>
                </a:solidFill>
                <a:uFill>
                  <a:noFill/>
                </a:uFill>
                <a:latin typeface="Dosis"/>
                <a:ea typeface="Dosis"/>
                <a:cs typeface="Dosis"/>
                <a:sym typeface="Dosis"/>
                <a:hlinkClick r:id="rId3">
                  <a:extLst>
                    <a:ext uri="{A12FA001-AC4F-418D-AE19-62706E023703}">
                      <ahyp:hlinkClr xmlns:ahyp="http://schemas.microsoft.com/office/drawing/2018/hyperlinkcolor" val="tx"/>
                    </a:ext>
                  </a:extLst>
                </a:hlinkClick>
              </a:rPr>
              <a:t>Flaticon</a:t>
            </a:r>
            <a:r>
              <a:rPr lang="en" sz="1200">
                <a:solidFill>
                  <a:schemeClr val="lt1"/>
                </a:solidFill>
                <a:latin typeface="Dosis"/>
                <a:ea typeface="Dosis"/>
                <a:cs typeface="Dosis"/>
                <a:sym typeface="Dosis"/>
              </a:rPr>
              <a:t> and infographics &amp; images by </a:t>
            </a:r>
            <a:r>
              <a:rPr lang="en" sz="1200">
                <a:solidFill>
                  <a:schemeClr val="lt1"/>
                </a:solidFill>
                <a:uFill>
                  <a:noFill/>
                </a:uFill>
                <a:latin typeface="Dosis"/>
                <a:ea typeface="Dosis"/>
                <a:cs typeface="Dosis"/>
                <a:sym typeface="Dosis"/>
                <a:hlinkClick r:id="rId4">
                  <a:extLst>
                    <a:ext uri="{A12FA001-AC4F-418D-AE19-62706E023703}">
                      <ahyp:hlinkClr xmlns:ahyp="http://schemas.microsoft.com/office/drawing/2018/hyperlinkcolor" val="tx"/>
                    </a:ext>
                  </a:extLst>
                </a:hlinkClick>
              </a:rPr>
              <a:t>Freepik</a:t>
            </a:r>
            <a:endParaRPr sz="1200">
              <a:solidFill>
                <a:schemeClr val="lt1"/>
              </a:solidFill>
              <a:latin typeface="Dosis"/>
              <a:ea typeface="Dosis"/>
              <a:cs typeface="Dosis"/>
              <a:sym typeface="Dosis"/>
            </a:endParaRPr>
          </a:p>
        </p:txBody>
      </p:sp>
      <p:sp>
        <p:nvSpPr>
          <p:cNvPr id="3514" name="Google Shape;3514;p55"/>
          <p:cNvSpPr txBox="1">
            <a:spLocks noGrp="1"/>
          </p:cNvSpPr>
          <p:nvPr>
            <p:ph type="subTitle" idx="1"/>
          </p:nvPr>
        </p:nvSpPr>
        <p:spPr>
          <a:xfrm>
            <a:off x="5426600" y="1706250"/>
            <a:ext cx="2526300" cy="82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he-IL"/>
              <a:t>לחץ כדי לערוך סגנון כותרת משנה של תבנית בסיס</a:t>
            </a:r>
            <a:endParaRPr/>
          </a:p>
        </p:txBody>
      </p:sp>
      <p:sp>
        <p:nvSpPr>
          <p:cNvPr id="3515" name="Google Shape;3515;p55"/>
          <p:cNvSpPr txBox="1"/>
          <p:nvPr/>
        </p:nvSpPr>
        <p:spPr>
          <a:xfrm>
            <a:off x="713225" y="3650075"/>
            <a:ext cx="4284000" cy="518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endParaRPr>
              <a:solidFill>
                <a:schemeClr val="dk2"/>
              </a:solidFill>
              <a:latin typeface="Quattrocento"/>
              <a:ea typeface="Quattrocento"/>
              <a:cs typeface="Quattrocento"/>
              <a:sym typeface="Quattrocento"/>
            </a:endParaRPr>
          </a:p>
        </p:txBody>
      </p:sp>
      <p:sp>
        <p:nvSpPr>
          <p:cNvPr id="3516" name="Google Shape;3516;p55"/>
          <p:cNvSpPr/>
          <p:nvPr/>
        </p:nvSpPr>
        <p:spPr>
          <a:xfrm flipH="1">
            <a:off x="668071" y="173620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7" name="Google Shape;3517;p55"/>
          <p:cNvGrpSpPr/>
          <p:nvPr/>
        </p:nvGrpSpPr>
        <p:grpSpPr>
          <a:xfrm>
            <a:off x="-580335" y="539505"/>
            <a:ext cx="4084025" cy="3381541"/>
            <a:chOff x="3573297" y="232872"/>
            <a:chExt cx="5470164" cy="4529254"/>
          </a:xfrm>
        </p:grpSpPr>
        <p:sp>
          <p:nvSpPr>
            <p:cNvPr id="3518" name="Google Shape;3518;p55"/>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55"/>
          <p:cNvGrpSpPr/>
          <p:nvPr/>
        </p:nvGrpSpPr>
        <p:grpSpPr>
          <a:xfrm>
            <a:off x="503142" y="2963321"/>
            <a:ext cx="2514088" cy="2081645"/>
            <a:chOff x="3573297" y="232872"/>
            <a:chExt cx="5470164" cy="4529254"/>
          </a:xfrm>
        </p:grpSpPr>
        <p:sp>
          <p:nvSpPr>
            <p:cNvPr id="3527" name="Google Shape;3527;p55"/>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5"/>
            <p:cNvSpPr/>
            <p:nvPr/>
          </p:nvSpPr>
          <p:spPr>
            <a:xfrm>
              <a:off x="7064427" y="2439737"/>
              <a:ext cx="2817" cy="8028"/>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5"/>
            <p:cNvSpPr/>
            <p:nvPr/>
          </p:nvSpPr>
          <p:spPr>
            <a:xfrm>
              <a:off x="7067102" y="2437061"/>
              <a:ext cx="5352" cy="13238"/>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7072313" y="2434526"/>
              <a:ext cx="2817" cy="18449"/>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5"/>
            <p:cNvSpPr/>
            <p:nvPr/>
          </p:nvSpPr>
          <p:spPr>
            <a:xfrm>
              <a:off x="7074989" y="2431850"/>
              <a:ext cx="2676" cy="23801"/>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5"/>
            <p:cNvSpPr/>
            <p:nvPr/>
          </p:nvSpPr>
          <p:spPr>
            <a:xfrm>
              <a:off x="7077524" y="2429174"/>
              <a:ext cx="2817" cy="29012"/>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5"/>
            <p:cNvSpPr/>
            <p:nvPr/>
          </p:nvSpPr>
          <p:spPr>
            <a:xfrm>
              <a:off x="7080200" y="2423963"/>
              <a:ext cx="2676" cy="36899"/>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7082735" y="2421428"/>
              <a:ext cx="2817" cy="4464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7085411" y="2418752"/>
              <a:ext cx="5352" cy="49996"/>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7090622" y="2416076"/>
              <a:ext cx="2817" cy="55207"/>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7093298" y="2413541"/>
              <a:ext cx="2817" cy="60418"/>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7095973" y="2410866"/>
              <a:ext cx="2676" cy="65629"/>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7098508" y="2405655"/>
              <a:ext cx="2817" cy="73516"/>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5"/>
            <p:cNvSpPr/>
            <p:nvPr/>
          </p:nvSpPr>
          <p:spPr>
            <a:xfrm>
              <a:off x="7101184" y="2402979"/>
              <a:ext cx="2676" cy="81403"/>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5"/>
            <p:cNvSpPr/>
            <p:nvPr/>
          </p:nvSpPr>
          <p:spPr>
            <a:xfrm>
              <a:off x="7103719" y="2400444"/>
              <a:ext cx="5493" cy="86614"/>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9" name="Google Shape;3549;p55"/>
          <p:cNvSpPr/>
          <p:nvPr/>
        </p:nvSpPr>
        <p:spPr>
          <a:xfrm>
            <a:off x="1167719" y="9"/>
            <a:ext cx="801132" cy="801132"/>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0" name="Google Shape;3550;p55"/>
          <p:cNvGrpSpPr/>
          <p:nvPr/>
        </p:nvGrpSpPr>
        <p:grpSpPr>
          <a:xfrm flipH="1">
            <a:off x="3109182" y="2293566"/>
            <a:ext cx="1066559" cy="1066631"/>
            <a:chOff x="4915725" y="3008700"/>
            <a:chExt cx="368975" cy="369000"/>
          </a:xfrm>
        </p:grpSpPr>
        <p:sp>
          <p:nvSpPr>
            <p:cNvPr id="3551" name="Google Shape;3551;p55"/>
            <p:cNvSpPr/>
            <p:nvPr/>
          </p:nvSpPr>
          <p:spPr>
            <a:xfrm>
              <a:off x="4915725" y="3008700"/>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4982725" y="3075700"/>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55"/>
          <p:cNvGrpSpPr/>
          <p:nvPr/>
        </p:nvGrpSpPr>
        <p:grpSpPr>
          <a:xfrm>
            <a:off x="407981" y="-215984"/>
            <a:ext cx="849275" cy="848250"/>
            <a:chOff x="2651171" y="2397773"/>
            <a:chExt cx="2099568" cy="2097033"/>
          </a:xfrm>
        </p:grpSpPr>
        <p:sp>
          <p:nvSpPr>
            <p:cNvPr id="3554" name="Google Shape;3554;p5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55"/>
          <p:cNvGrpSpPr/>
          <p:nvPr/>
        </p:nvGrpSpPr>
        <p:grpSpPr>
          <a:xfrm flipH="1">
            <a:off x="8178167" y="86029"/>
            <a:ext cx="1162531" cy="1161127"/>
            <a:chOff x="7253149" y="3334154"/>
            <a:chExt cx="1162531" cy="1161127"/>
          </a:xfrm>
        </p:grpSpPr>
        <p:sp>
          <p:nvSpPr>
            <p:cNvPr id="3557" name="Google Shape;3557;p55"/>
            <p:cNvSpPr/>
            <p:nvPr/>
          </p:nvSpPr>
          <p:spPr>
            <a:xfrm>
              <a:off x="7422442" y="35027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55"/>
            <p:cNvGrpSpPr/>
            <p:nvPr/>
          </p:nvGrpSpPr>
          <p:grpSpPr>
            <a:xfrm>
              <a:off x="7253149" y="3334154"/>
              <a:ext cx="1162531" cy="1161127"/>
              <a:chOff x="2651171" y="2397773"/>
              <a:chExt cx="2099568" cy="2097033"/>
            </a:xfrm>
          </p:grpSpPr>
          <p:sp>
            <p:nvSpPr>
              <p:cNvPr id="3559" name="Google Shape;3559;p55"/>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1" name="Google Shape;3561;p55"/>
          <p:cNvSpPr txBox="1">
            <a:spLocks noGrp="1"/>
          </p:cNvSpPr>
          <p:nvPr>
            <p:ph type="ctrTitle"/>
          </p:nvPr>
        </p:nvSpPr>
        <p:spPr>
          <a:xfrm>
            <a:off x="713231" y="857975"/>
            <a:ext cx="3621300" cy="821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7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he-IL"/>
              <a:t>לחץ כדי לערוך סגנון כותרת של תבנית בסיס</a:t>
            </a:r>
            <a:endParaRPr/>
          </a:p>
        </p:txBody>
      </p:sp>
    </p:spTree>
    <p:extLst>
      <p:ext uri="{BB962C8B-B14F-4D97-AF65-F5344CB8AC3E}">
        <p14:creationId xmlns:p14="http://schemas.microsoft.com/office/powerpoint/2010/main" val="2960613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610"/>
        <p:cNvGrpSpPr/>
        <p:nvPr/>
      </p:nvGrpSpPr>
      <p:grpSpPr>
        <a:xfrm>
          <a:off x="0" y="0"/>
          <a:ext cx="0" cy="0"/>
          <a:chOff x="0" y="0"/>
          <a:chExt cx="0" cy="0"/>
        </a:xfrm>
      </p:grpSpPr>
      <p:grpSp>
        <p:nvGrpSpPr>
          <p:cNvPr id="3611" name="Google Shape;3611;p57"/>
          <p:cNvGrpSpPr/>
          <p:nvPr/>
        </p:nvGrpSpPr>
        <p:grpSpPr>
          <a:xfrm rot="10800000" flipH="1">
            <a:off x="-1215840" y="503176"/>
            <a:ext cx="2872823" cy="2439739"/>
            <a:chOff x="4665875" y="2808650"/>
            <a:chExt cx="993850" cy="844025"/>
          </a:xfrm>
        </p:grpSpPr>
        <p:sp>
          <p:nvSpPr>
            <p:cNvPr id="3612" name="Google Shape;3612;p57"/>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7"/>
            <p:cNvSpPr/>
            <p:nvPr/>
          </p:nvSpPr>
          <p:spPr>
            <a:xfrm>
              <a:off x="4665875" y="2808650"/>
              <a:ext cx="844500" cy="844025"/>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7"/>
            <p:cNvSpPr/>
            <p:nvPr/>
          </p:nvSpPr>
          <p:spPr>
            <a:xfrm>
              <a:off x="5047532" y="3035061"/>
              <a:ext cx="368975" cy="369000"/>
            </a:xfrm>
            <a:custGeom>
              <a:avLst/>
              <a:gdLst/>
              <a:ahLst/>
              <a:cxnLst/>
              <a:rect l="l" t="t" r="r" b="b"/>
              <a:pathLst>
                <a:path w="14759" h="14760" extrusionOk="0">
                  <a:moveTo>
                    <a:pt x="429" y="7371"/>
                  </a:moveTo>
                  <a:lnTo>
                    <a:pt x="7370" y="14331"/>
                  </a:lnTo>
                  <a:lnTo>
                    <a:pt x="14331" y="7371"/>
                  </a:lnTo>
                  <a:lnTo>
                    <a:pt x="7370" y="429"/>
                  </a:lnTo>
                  <a:close/>
                  <a:moveTo>
                    <a:pt x="7370" y="14759"/>
                  </a:moveTo>
                  <a:lnTo>
                    <a:pt x="1" y="7371"/>
                  </a:lnTo>
                  <a:lnTo>
                    <a:pt x="7370" y="1"/>
                  </a:lnTo>
                  <a:lnTo>
                    <a:pt x="14759" y="737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7"/>
            <p:cNvSpPr/>
            <p:nvPr/>
          </p:nvSpPr>
          <p:spPr>
            <a:xfrm>
              <a:off x="5114532" y="3102061"/>
              <a:ext cx="234975" cy="235000"/>
            </a:xfrm>
            <a:custGeom>
              <a:avLst/>
              <a:gdLst/>
              <a:ahLst/>
              <a:cxnLst/>
              <a:rect l="l" t="t" r="r" b="b"/>
              <a:pathLst>
                <a:path w="9399" h="9400" extrusionOk="0">
                  <a:moveTo>
                    <a:pt x="447" y="4691"/>
                  </a:moveTo>
                  <a:lnTo>
                    <a:pt x="4690" y="8953"/>
                  </a:lnTo>
                  <a:lnTo>
                    <a:pt x="8952" y="4691"/>
                  </a:lnTo>
                  <a:lnTo>
                    <a:pt x="4690" y="448"/>
                  </a:lnTo>
                  <a:close/>
                  <a:moveTo>
                    <a:pt x="4690" y="9399"/>
                  </a:moveTo>
                  <a:lnTo>
                    <a:pt x="0" y="4691"/>
                  </a:lnTo>
                  <a:lnTo>
                    <a:pt x="4690" y="1"/>
                  </a:lnTo>
                  <a:lnTo>
                    <a:pt x="9399" y="4691"/>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57"/>
          <p:cNvGrpSpPr/>
          <p:nvPr/>
        </p:nvGrpSpPr>
        <p:grpSpPr>
          <a:xfrm rot="10800000" flipH="1">
            <a:off x="-309809" y="2691848"/>
            <a:ext cx="2872292" cy="2378232"/>
            <a:chOff x="2210400" y="2558550"/>
            <a:chExt cx="971025" cy="804000"/>
          </a:xfrm>
        </p:grpSpPr>
        <p:sp>
          <p:nvSpPr>
            <p:cNvPr id="3620" name="Google Shape;3620;p57"/>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7"/>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7"/>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7"/>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7"/>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8" name="Google Shape;3628;p57"/>
          <p:cNvSpPr/>
          <p:nvPr/>
        </p:nvSpPr>
        <p:spPr>
          <a:xfrm rot="10800000" flipH="1">
            <a:off x="-94215" y="3081101"/>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8316930" y="151129"/>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flipH="1">
            <a:off x="7508346" y="-1174824"/>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1" name="Google Shape;3631;p57"/>
          <p:cNvGrpSpPr/>
          <p:nvPr/>
        </p:nvGrpSpPr>
        <p:grpSpPr>
          <a:xfrm flipH="1">
            <a:off x="6947190" y="-119799"/>
            <a:ext cx="3563418" cy="3276021"/>
            <a:chOff x="4765450" y="2817950"/>
            <a:chExt cx="894275" cy="822150"/>
          </a:xfrm>
        </p:grpSpPr>
        <p:sp>
          <p:nvSpPr>
            <p:cNvPr id="3632" name="Google Shape;3632;p57"/>
            <p:cNvSpPr/>
            <p:nvPr/>
          </p:nvSpPr>
          <p:spPr>
            <a:xfrm>
              <a:off x="4837550" y="2817950"/>
              <a:ext cx="822175" cy="822150"/>
            </a:xfrm>
            <a:custGeom>
              <a:avLst/>
              <a:gdLst/>
              <a:ahLst/>
              <a:cxnLst/>
              <a:rect l="l" t="t" r="r" b="b"/>
              <a:pathLst>
                <a:path w="32887" h="32886" extrusionOk="0">
                  <a:moveTo>
                    <a:pt x="429" y="16452"/>
                  </a:moveTo>
                  <a:lnTo>
                    <a:pt x="16434" y="32458"/>
                  </a:lnTo>
                  <a:lnTo>
                    <a:pt x="32439"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4813375"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4789625" y="2817950"/>
              <a:ext cx="822175" cy="822150"/>
            </a:xfrm>
            <a:custGeom>
              <a:avLst/>
              <a:gdLst/>
              <a:ahLst/>
              <a:cxnLst/>
              <a:rect l="l" t="t" r="r" b="b"/>
              <a:pathLst>
                <a:path w="32887" h="32886" extrusionOk="0">
                  <a:moveTo>
                    <a:pt x="429" y="16452"/>
                  </a:moveTo>
                  <a:lnTo>
                    <a:pt x="16434" y="32458"/>
                  </a:lnTo>
                  <a:lnTo>
                    <a:pt x="32440" y="16452"/>
                  </a:lnTo>
                  <a:lnTo>
                    <a:pt x="16434" y="447"/>
                  </a:lnTo>
                  <a:close/>
                  <a:moveTo>
                    <a:pt x="16434" y="32886"/>
                  </a:moveTo>
                  <a:lnTo>
                    <a:pt x="1" y="16452"/>
                  </a:lnTo>
                  <a:lnTo>
                    <a:pt x="16434" y="1"/>
                  </a:lnTo>
                  <a:lnTo>
                    <a:pt x="32886"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4765450" y="2817950"/>
              <a:ext cx="822150" cy="822150"/>
            </a:xfrm>
            <a:custGeom>
              <a:avLst/>
              <a:gdLst/>
              <a:ahLst/>
              <a:cxnLst/>
              <a:rect l="l" t="t" r="r" b="b"/>
              <a:pathLst>
                <a:path w="32886" h="32886" extrusionOk="0">
                  <a:moveTo>
                    <a:pt x="447" y="16452"/>
                  </a:moveTo>
                  <a:lnTo>
                    <a:pt x="16452" y="32458"/>
                  </a:lnTo>
                  <a:lnTo>
                    <a:pt x="32457" y="16452"/>
                  </a:lnTo>
                  <a:lnTo>
                    <a:pt x="16452" y="447"/>
                  </a:lnTo>
                  <a:close/>
                  <a:moveTo>
                    <a:pt x="16452" y="32886"/>
                  </a:moveTo>
                  <a:lnTo>
                    <a:pt x="0" y="16452"/>
                  </a:lnTo>
                  <a:lnTo>
                    <a:pt x="16452" y="1"/>
                  </a:lnTo>
                  <a:lnTo>
                    <a:pt x="32885" y="16452"/>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9958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39"/>
        <p:cNvGrpSpPr/>
        <p:nvPr/>
      </p:nvGrpSpPr>
      <p:grpSpPr>
        <a:xfrm>
          <a:off x="0" y="0"/>
          <a:ext cx="0" cy="0"/>
          <a:chOff x="0" y="0"/>
          <a:chExt cx="0" cy="0"/>
        </a:xfrm>
      </p:grpSpPr>
    </p:spTree>
    <p:extLst>
      <p:ext uri="{BB962C8B-B14F-4D97-AF65-F5344CB8AC3E}">
        <p14:creationId xmlns:p14="http://schemas.microsoft.com/office/powerpoint/2010/main" val="1731505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640"/>
        <p:cNvGrpSpPr/>
        <p:nvPr/>
      </p:nvGrpSpPr>
      <p:grpSpPr>
        <a:xfrm>
          <a:off x="0" y="0"/>
          <a:ext cx="0" cy="0"/>
          <a:chOff x="0" y="0"/>
          <a:chExt cx="0" cy="0"/>
        </a:xfrm>
      </p:grpSpPr>
      <p:sp>
        <p:nvSpPr>
          <p:cNvPr id="3641" name="Google Shape;3641;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1266288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39"/>
        <p:cNvGrpSpPr/>
        <p:nvPr/>
      </p:nvGrpSpPr>
      <p:grpSpPr>
        <a:xfrm>
          <a:off x="0" y="0"/>
          <a:ext cx="0" cy="0"/>
          <a:chOff x="0" y="0"/>
          <a:chExt cx="0" cy="0"/>
        </a:xfrm>
      </p:grpSpPr>
    </p:spTree>
    <p:extLst>
      <p:ext uri="{BB962C8B-B14F-4D97-AF65-F5344CB8AC3E}">
        <p14:creationId xmlns:p14="http://schemas.microsoft.com/office/powerpoint/2010/main" val="456675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640"/>
        <p:cNvGrpSpPr/>
        <p:nvPr/>
      </p:nvGrpSpPr>
      <p:grpSpPr>
        <a:xfrm>
          <a:off x="0" y="0"/>
          <a:ext cx="0" cy="0"/>
          <a:chOff x="0" y="0"/>
          <a:chExt cx="0" cy="0"/>
        </a:xfrm>
      </p:grpSpPr>
      <p:sp>
        <p:nvSpPr>
          <p:cNvPr id="3641" name="Google Shape;3641;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34872428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39"/>
        <p:cNvGrpSpPr/>
        <p:nvPr/>
      </p:nvGrpSpPr>
      <p:grpSpPr>
        <a:xfrm>
          <a:off x="0" y="0"/>
          <a:ext cx="0" cy="0"/>
          <a:chOff x="0" y="0"/>
          <a:chExt cx="0" cy="0"/>
        </a:xfrm>
      </p:grpSpPr>
    </p:spTree>
    <p:extLst>
      <p:ext uri="{BB962C8B-B14F-4D97-AF65-F5344CB8AC3E}">
        <p14:creationId xmlns:p14="http://schemas.microsoft.com/office/powerpoint/2010/main" val="8509589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640"/>
        <p:cNvGrpSpPr/>
        <p:nvPr/>
      </p:nvGrpSpPr>
      <p:grpSpPr>
        <a:xfrm>
          <a:off x="0" y="0"/>
          <a:ext cx="0" cy="0"/>
          <a:chOff x="0" y="0"/>
          <a:chExt cx="0" cy="0"/>
        </a:xfrm>
      </p:grpSpPr>
      <p:sp>
        <p:nvSpPr>
          <p:cNvPr id="3641" name="Google Shape;3641;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892406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39"/>
        <p:cNvGrpSpPr/>
        <p:nvPr/>
      </p:nvGrpSpPr>
      <p:grpSpPr>
        <a:xfrm>
          <a:off x="0" y="0"/>
          <a:ext cx="0" cy="0"/>
          <a:chOff x="0" y="0"/>
          <a:chExt cx="0" cy="0"/>
        </a:xfrm>
      </p:grpSpPr>
    </p:spTree>
    <p:extLst>
      <p:ext uri="{BB962C8B-B14F-4D97-AF65-F5344CB8AC3E}">
        <p14:creationId xmlns:p14="http://schemas.microsoft.com/office/powerpoint/2010/main" val="3960337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2"/>
        <p:cNvGrpSpPr/>
        <p:nvPr/>
      </p:nvGrpSpPr>
      <p:grpSpPr>
        <a:xfrm>
          <a:off x="0" y="0"/>
          <a:ext cx="0" cy="0"/>
          <a:chOff x="0" y="0"/>
          <a:chExt cx="0" cy="0"/>
        </a:xfrm>
      </p:grpSpPr>
      <p:grpSp>
        <p:nvGrpSpPr>
          <p:cNvPr id="273" name="Google Shape;273;p4"/>
          <p:cNvGrpSpPr/>
          <p:nvPr/>
        </p:nvGrpSpPr>
        <p:grpSpPr>
          <a:xfrm rot="10800000">
            <a:off x="6602055" y="-771683"/>
            <a:ext cx="3587355" cy="3472182"/>
            <a:chOff x="2210400" y="2558550"/>
            <a:chExt cx="971025" cy="939850"/>
          </a:xfrm>
        </p:grpSpPr>
        <p:grpSp>
          <p:nvGrpSpPr>
            <p:cNvPr id="274" name="Google Shape;274;p4"/>
            <p:cNvGrpSpPr/>
            <p:nvPr/>
          </p:nvGrpSpPr>
          <p:grpSpPr>
            <a:xfrm>
              <a:off x="2210400" y="2558550"/>
              <a:ext cx="971025" cy="804000"/>
              <a:chOff x="2210400" y="2558550"/>
              <a:chExt cx="971025" cy="804000"/>
            </a:xfrm>
          </p:grpSpPr>
          <p:sp>
            <p:nvSpPr>
              <p:cNvPr id="275" name="Google Shape;275;p4"/>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4"/>
            <p:cNvSpPr/>
            <p:nvPr/>
          </p:nvSpPr>
          <p:spPr>
            <a:xfrm>
              <a:off x="2937150" y="3007525"/>
              <a:ext cx="150775" cy="151225"/>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931550" y="3002400"/>
              <a:ext cx="161950" cy="161950"/>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959950" y="3030325"/>
              <a:ext cx="105175" cy="105650"/>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830125" y="2950300"/>
              <a:ext cx="500" cy="1425"/>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830600" y="2949825"/>
              <a:ext cx="950" cy="2350"/>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31525" y="2949375"/>
              <a:ext cx="500" cy="3275"/>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832000" y="2948900"/>
              <a:ext cx="475" cy="4225"/>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832450" y="2948425"/>
              <a:ext cx="500" cy="5150"/>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832925" y="2947500"/>
              <a:ext cx="475" cy="6550"/>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33375" y="2947050"/>
              <a:ext cx="500" cy="792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833850" y="2946575"/>
              <a:ext cx="950" cy="8875"/>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2834775" y="2946100"/>
              <a:ext cx="500" cy="9800"/>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2835250" y="2945650"/>
              <a:ext cx="500" cy="10725"/>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835725" y="2945175"/>
              <a:ext cx="475" cy="11650"/>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836175" y="2944250"/>
              <a:ext cx="500" cy="13050"/>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836650" y="2943775"/>
              <a:ext cx="475" cy="14450"/>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837100" y="2943325"/>
              <a:ext cx="975" cy="15375"/>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38050" y="2942850"/>
              <a:ext cx="475" cy="16300"/>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38500" y="2942375"/>
              <a:ext cx="500" cy="17250"/>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38975" y="2941925"/>
              <a:ext cx="475" cy="18175"/>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39425" y="2941000"/>
              <a:ext cx="500" cy="19550"/>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2839900" y="2940525"/>
              <a:ext cx="500" cy="2095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2840375" y="2940050"/>
              <a:ext cx="950" cy="21900"/>
            </a:xfrm>
            <a:custGeom>
              <a:avLst/>
              <a:gdLst/>
              <a:ahLst/>
              <a:cxnLst/>
              <a:rect l="l" t="t" r="r" b="b"/>
              <a:pathLst>
                <a:path w="38" h="876" extrusionOk="0">
                  <a:moveTo>
                    <a:pt x="37" y="1"/>
                  </a:moveTo>
                  <a:lnTo>
                    <a:pt x="0" y="20"/>
                  </a:lnTo>
                  <a:lnTo>
                    <a:pt x="0" y="857"/>
                  </a:lnTo>
                  <a:lnTo>
                    <a:pt x="37" y="876"/>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2841300" y="2939600"/>
              <a:ext cx="475" cy="22825"/>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2841750" y="2939125"/>
              <a:ext cx="500" cy="23750"/>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2842225" y="2938675"/>
              <a:ext cx="500" cy="24675"/>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2842700" y="2937725"/>
              <a:ext cx="475" cy="26100"/>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2843150" y="2937275"/>
              <a:ext cx="500" cy="27475"/>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2843625" y="2936800"/>
              <a:ext cx="950" cy="28400"/>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2844550" y="2936350"/>
              <a:ext cx="500" cy="29325"/>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2845025" y="2935875"/>
              <a:ext cx="475" cy="30275"/>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2845475" y="2935400"/>
              <a:ext cx="500" cy="31200"/>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2845950" y="2934475"/>
              <a:ext cx="500" cy="32600"/>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2846425" y="2934000"/>
              <a:ext cx="475" cy="34000"/>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2846875" y="2933550"/>
              <a:ext cx="950" cy="34925"/>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2847800" y="2933075"/>
              <a:ext cx="500" cy="35850"/>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2848275" y="2932625"/>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2848750" y="2932150"/>
              <a:ext cx="475" cy="37700"/>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2849200" y="2931225"/>
              <a:ext cx="500" cy="39100"/>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2849675" y="2930750"/>
              <a:ext cx="475" cy="40500"/>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2850125" y="2930300"/>
              <a:ext cx="975" cy="41425"/>
            </a:xfrm>
            <a:custGeom>
              <a:avLst/>
              <a:gdLst/>
              <a:ahLst/>
              <a:cxnLst/>
              <a:rect l="l" t="t" r="r" b="b"/>
              <a:pathLst>
                <a:path w="39" h="1657" extrusionOk="0">
                  <a:moveTo>
                    <a:pt x="38" y="0"/>
                  </a:moveTo>
                  <a:lnTo>
                    <a:pt x="1" y="19"/>
                  </a:lnTo>
                  <a:lnTo>
                    <a:pt x="1" y="1638"/>
                  </a:lnTo>
                  <a:lnTo>
                    <a:pt x="38" y="165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2851075" y="2929825"/>
              <a:ext cx="475" cy="4237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2851525" y="2929350"/>
              <a:ext cx="500" cy="43300"/>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2852000" y="2928900"/>
              <a:ext cx="475" cy="44225"/>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2852475" y="2927975"/>
              <a:ext cx="475" cy="45600"/>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2852925" y="2927500"/>
              <a:ext cx="500" cy="47025"/>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2853400" y="2927025"/>
              <a:ext cx="950" cy="47950"/>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2854325" y="2926575"/>
              <a:ext cx="500" cy="48875"/>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2854800" y="2926100"/>
              <a:ext cx="475" cy="49800"/>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2855250" y="2925625"/>
              <a:ext cx="500" cy="50750"/>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2855725" y="2924700"/>
              <a:ext cx="475" cy="52150"/>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2856175" y="2924250"/>
              <a:ext cx="500" cy="53525"/>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2856650" y="2923775"/>
              <a:ext cx="950" cy="54450"/>
            </a:xfrm>
            <a:custGeom>
              <a:avLst/>
              <a:gdLst/>
              <a:ahLst/>
              <a:cxnLst/>
              <a:rect l="l" t="t" r="r" b="b"/>
              <a:pathLst>
                <a:path w="38" h="2178" extrusionOk="0">
                  <a:moveTo>
                    <a:pt x="38" y="1"/>
                  </a:moveTo>
                  <a:lnTo>
                    <a:pt x="1" y="19"/>
                  </a:lnTo>
                  <a:lnTo>
                    <a:pt x="1" y="2159"/>
                  </a:lnTo>
                  <a:lnTo>
                    <a:pt x="38" y="2178"/>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2857575" y="2923300"/>
              <a:ext cx="500" cy="5540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2858050" y="2922850"/>
              <a:ext cx="475" cy="56325"/>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2858500" y="2922375"/>
              <a:ext cx="500" cy="57250"/>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2858975" y="2921925"/>
              <a:ext cx="500" cy="58175"/>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2859450" y="2922375"/>
              <a:ext cx="475" cy="57250"/>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2859900" y="2922850"/>
              <a:ext cx="950" cy="56325"/>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2860850" y="2923300"/>
              <a:ext cx="475" cy="5540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2861300" y="2923775"/>
              <a:ext cx="500" cy="54450"/>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2861775" y="2924250"/>
              <a:ext cx="475" cy="53525"/>
            </a:xfrm>
            <a:custGeom>
              <a:avLst/>
              <a:gdLst/>
              <a:ahLst/>
              <a:cxnLst/>
              <a:rect l="l" t="t" r="r" b="b"/>
              <a:pathLst>
                <a:path w="19" h="2141" extrusionOk="0">
                  <a:moveTo>
                    <a:pt x="0" y="0"/>
                  </a:moveTo>
                  <a:lnTo>
                    <a:pt x="0" y="2140"/>
                  </a:lnTo>
                  <a:lnTo>
                    <a:pt x="19" y="210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2862225" y="2924700"/>
              <a:ext cx="500" cy="52150"/>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2862700" y="2925625"/>
              <a:ext cx="950" cy="50750"/>
            </a:xfrm>
            <a:custGeom>
              <a:avLst/>
              <a:gdLst/>
              <a:ahLst/>
              <a:cxnLst/>
              <a:rect l="l" t="t" r="r" b="b"/>
              <a:pathLst>
                <a:path w="38" h="2030" extrusionOk="0">
                  <a:moveTo>
                    <a:pt x="0" y="1"/>
                  </a:moveTo>
                  <a:lnTo>
                    <a:pt x="0" y="2030"/>
                  </a:lnTo>
                  <a:lnTo>
                    <a:pt x="38" y="2011"/>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2863625" y="2926100"/>
              <a:ext cx="500" cy="49800"/>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2864100" y="2926575"/>
              <a:ext cx="475" cy="48875"/>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2864550" y="2927025"/>
              <a:ext cx="500" cy="47950"/>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2865025" y="2927500"/>
              <a:ext cx="500" cy="47025"/>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2865500" y="2927975"/>
              <a:ext cx="475" cy="45600"/>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2865950" y="2928900"/>
              <a:ext cx="950" cy="44225"/>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2866875" y="2929350"/>
              <a:ext cx="500" cy="43300"/>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2867350" y="2929825"/>
              <a:ext cx="500" cy="4237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2867825" y="2930300"/>
              <a:ext cx="475" cy="41425"/>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2868275" y="2930750"/>
              <a:ext cx="500" cy="40500"/>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2868750" y="2931225"/>
              <a:ext cx="475" cy="39100"/>
            </a:xfrm>
            <a:custGeom>
              <a:avLst/>
              <a:gdLst/>
              <a:ahLst/>
              <a:cxnLst/>
              <a:rect l="l" t="t" r="r" b="b"/>
              <a:pathLst>
                <a:path w="19" h="1564" extrusionOk="0">
                  <a:moveTo>
                    <a:pt x="0" y="0"/>
                  </a:moveTo>
                  <a:lnTo>
                    <a:pt x="0" y="1564"/>
                  </a:lnTo>
                  <a:lnTo>
                    <a:pt x="19" y="1545"/>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2869200" y="2932150"/>
              <a:ext cx="975" cy="37700"/>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2870150" y="2932625"/>
              <a:ext cx="475" cy="36775"/>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2870600" y="2933075"/>
              <a:ext cx="500" cy="35850"/>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2871075" y="2933550"/>
              <a:ext cx="500" cy="34925"/>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2871550" y="2934000"/>
              <a:ext cx="475" cy="34000"/>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2872000" y="2934475"/>
              <a:ext cx="500" cy="32600"/>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2872475" y="2935400"/>
              <a:ext cx="950" cy="31200"/>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2873400" y="2935875"/>
              <a:ext cx="500" cy="30275"/>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2873875" y="2936350"/>
              <a:ext cx="475" cy="29325"/>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2874325" y="2936800"/>
              <a:ext cx="500" cy="28400"/>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2874800" y="2937275"/>
              <a:ext cx="475" cy="27475"/>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2875250" y="2937725"/>
              <a:ext cx="500" cy="26100"/>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2875725" y="2938675"/>
              <a:ext cx="950" cy="24675"/>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2876650" y="2939125"/>
              <a:ext cx="500" cy="23750"/>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2877125" y="2939600"/>
              <a:ext cx="475" cy="22825"/>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2877575" y="2940050"/>
              <a:ext cx="500" cy="21900"/>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2878050" y="2940525"/>
              <a:ext cx="500" cy="2095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2878525" y="2941000"/>
              <a:ext cx="475" cy="19550"/>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2878975" y="2941925"/>
              <a:ext cx="975" cy="18175"/>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2879925" y="2942375"/>
              <a:ext cx="475" cy="17250"/>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2880375" y="2942850"/>
              <a:ext cx="500" cy="16300"/>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2880850" y="2943325"/>
              <a:ext cx="475" cy="15375"/>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2881300" y="2943775"/>
              <a:ext cx="500" cy="14450"/>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2881775" y="2944250"/>
              <a:ext cx="500" cy="13050"/>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2882250" y="2945175"/>
              <a:ext cx="950" cy="11650"/>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2883175" y="2945650"/>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2883625" y="2946100"/>
              <a:ext cx="500" cy="9800"/>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2884100" y="2946575"/>
              <a:ext cx="500" cy="8875"/>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2884575" y="2947050"/>
              <a:ext cx="475" cy="792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2885025" y="2947500"/>
              <a:ext cx="500" cy="6550"/>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2885500" y="2948425"/>
              <a:ext cx="950" cy="5150"/>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2886425" y="2948900"/>
              <a:ext cx="500" cy="4225"/>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2886900" y="2949375"/>
              <a:ext cx="475" cy="3275"/>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2887350" y="2949825"/>
              <a:ext cx="500" cy="2350"/>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2887825" y="2950300"/>
              <a:ext cx="500" cy="1425"/>
            </a:xfrm>
            <a:custGeom>
              <a:avLst/>
              <a:gdLst/>
              <a:ahLst/>
              <a:cxnLst/>
              <a:rect l="l" t="t" r="r" b="b"/>
              <a:pathLst>
                <a:path w="20" h="57" extrusionOk="0">
                  <a:moveTo>
                    <a:pt x="0" y="0"/>
                  </a:moveTo>
                  <a:lnTo>
                    <a:pt x="0" y="5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2544000" y="3188975"/>
              <a:ext cx="309425" cy="309425"/>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he-IL"/>
              <a:t>לחץ כדי לערוך סגנון כותרת של תבנית בסיס</a:t>
            </a:r>
            <a:endParaRPr/>
          </a:p>
        </p:txBody>
      </p:sp>
      <p:sp>
        <p:nvSpPr>
          <p:cNvPr id="395" name="Google Shape;395;p4"/>
          <p:cNvSpPr txBox="1">
            <a:spLocks noGrp="1"/>
          </p:cNvSpPr>
          <p:nvPr>
            <p:ph type="body" idx="1"/>
          </p:nvPr>
        </p:nvSpPr>
        <p:spPr>
          <a:xfrm>
            <a:off x="713225" y="1282050"/>
            <a:ext cx="7717500" cy="461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he-IL"/>
              <a:t>לחץ כדי לערוך סגנונות טקסט של תבנית בסיס</a:t>
            </a:r>
          </a:p>
        </p:txBody>
      </p:sp>
    </p:spTree>
    <p:extLst>
      <p:ext uri="{BB962C8B-B14F-4D97-AF65-F5344CB8AC3E}">
        <p14:creationId xmlns:p14="http://schemas.microsoft.com/office/powerpoint/2010/main" val="952858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640"/>
        <p:cNvGrpSpPr/>
        <p:nvPr/>
      </p:nvGrpSpPr>
      <p:grpSpPr>
        <a:xfrm>
          <a:off x="0" y="0"/>
          <a:ext cx="0" cy="0"/>
          <a:chOff x="0" y="0"/>
          <a:chExt cx="0" cy="0"/>
        </a:xfrm>
      </p:grpSpPr>
      <p:sp>
        <p:nvSpPr>
          <p:cNvPr id="3641" name="Google Shape;3641;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3786797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39"/>
        <p:cNvGrpSpPr/>
        <p:nvPr/>
      </p:nvGrpSpPr>
      <p:grpSpPr>
        <a:xfrm>
          <a:off x="0" y="0"/>
          <a:ext cx="0" cy="0"/>
          <a:chOff x="0" y="0"/>
          <a:chExt cx="0" cy="0"/>
        </a:xfrm>
      </p:grpSpPr>
    </p:spTree>
    <p:extLst>
      <p:ext uri="{BB962C8B-B14F-4D97-AF65-F5344CB8AC3E}">
        <p14:creationId xmlns:p14="http://schemas.microsoft.com/office/powerpoint/2010/main" val="39881244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640"/>
        <p:cNvGrpSpPr/>
        <p:nvPr/>
      </p:nvGrpSpPr>
      <p:grpSpPr>
        <a:xfrm>
          <a:off x="0" y="0"/>
          <a:ext cx="0" cy="0"/>
          <a:chOff x="0" y="0"/>
          <a:chExt cx="0" cy="0"/>
        </a:xfrm>
      </p:grpSpPr>
      <p:sp>
        <p:nvSpPr>
          <p:cNvPr id="3641" name="Google Shape;3641;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1898247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39"/>
        <p:cNvGrpSpPr/>
        <p:nvPr/>
      </p:nvGrpSpPr>
      <p:grpSpPr>
        <a:xfrm>
          <a:off x="0" y="0"/>
          <a:ext cx="0" cy="0"/>
          <a:chOff x="0" y="0"/>
          <a:chExt cx="0" cy="0"/>
        </a:xfrm>
      </p:grpSpPr>
    </p:spTree>
    <p:extLst>
      <p:ext uri="{BB962C8B-B14F-4D97-AF65-F5344CB8AC3E}">
        <p14:creationId xmlns:p14="http://schemas.microsoft.com/office/powerpoint/2010/main" val="1838386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640"/>
        <p:cNvGrpSpPr/>
        <p:nvPr/>
      </p:nvGrpSpPr>
      <p:grpSpPr>
        <a:xfrm>
          <a:off x="0" y="0"/>
          <a:ext cx="0" cy="0"/>
          <a:chOff x="0" y="0"/>
          <a:chExt cx="0" cy="0"/>
        </a:xfrm>
      </p:grpSpPr>
      <p:sp>
        <p:nvSpPr>
          <p:cNvPr id="3641" name="Google Shape;3641;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106752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39"/>
        <p:cNvGrpSpPr/>
        <p:nvPr/>
      </p:nvGrpSpPr>
      <p:grpSpPr>
        <a:xfrm>
          <a:off x="0" y="0"/>
          <a:ext cx="0" cy="0"/>
          <a:chOff x="0" y="0"/>
          <a:chExt cx="0" cy="0"/>
        </a:xfrm>
      </p:grpSpPr>
    </p:spTree>
    <p:extLst>
      <p:ext uri="{BB962C8B-B14F-4D97-AF65-F5344CB8AC3E}">
        <p14:creationId xmlns:p14="http://schemas.microsoft.com/office/powerpoint/2010/main" val="2165140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640"/>
        <p:cNvGrpSpPr/>
        <p:nvPr/>
      </p:nvGrpSpPr>
      <p:grpSpPr>
        <a:xfrm>
          <a:off x="0" y="0"/>
          <a:ext cx="0" cy="0"/>
          <a:chOff x="0" y="0"/>
          <a:chExt cx="0" cy="0"/>
        </a:xfrm>
      </p:grpSpPr>
      <p:sp>
        <p:nvSpPr>
          <p:cNvPr id="3641" name="Google Shape;3641;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20058225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39"/>
        <p:cNvGrpSpPr/>
        <p:nvPr/>
      </p:nvGrpSpPr>
      <p:grpSpPr>
        <a:xfrm>
          <a:off x="0" y="0"/>
          <a:ext cx="0" cy="0"/>
          <a:chOff x="0" y="0"/>
          <a:chExt cx="0" cy="0"/>
        </a:xfrm>
      </p:grpSpPr>
    </p:spTree>
    <p:extLst>
      <p:ext uri="{BB962C8B-B14F-4D97-AF65-F5344CB8AC3E}">
        <p14:creationId xmlns:p14="http://schemas.microsoft.com/office/powerpoint/2010/main" val="7810922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640"/>
        <p:cNvGrpSpPr/>
        <p:nvPr/>
      </p:nvGrpSpPr>
      <p:grpSpPr>
        <a:xfrm>
          <a:off x="0" y="0"/>
          <a:ext cx="0" cy="0"/>
          <a:chOff x="0" y="0"/>
          <a:chExt cx="0" cy="0"/>
        </a:xfrm>
      </p:grpSpPr>
      <p:sp>
        <p:nvSpPr>
          <p:cNvPr id="3641" name="Google Shape;3641;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2333933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639"/>
        <p:cNvGrpSpPr/>
        <p:nvPr/>
      </p:nvGrpSpPr>
      <p:grpSpPr>
        <a:xfrm>
          <a:off x="0" y="0"/>
          <a:ext cx="0" cy="0"/>
          <a:chOff x="0" y="0"/>
          <a:chExt cx="0" cy="0"/>
        </a:xfrm>
      </p:grpSpPr>
    </p:spTree>
    <p:extLst>
      <p:ext uri="{BB962C8B-B14F-4D97-AF65-F5344CB8AC3E}">
        <p14:creationId xmlns:p14="http://schemas.microsoft.com/office/powerpoint/2010/main" val="3966138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96"/>
        <p:cNvGrpSpPr/>
        <p:nvPr/>
      </p:nvGrpSpPr>
      <p:grpSpPr>
        <a:xfrm>
          <a:off x="0" y="0"/>
          <a:ext cx="0" cy="0"/>
          <a:chOff x="0" y="0"/>
          <a:chExt cx="0" cy="0"/>
        </a:xfrm>
      </p:grpSpPr>
      <p:sp>
        <p:nvSpPr>
          <p:cNvPr id="397" name="Google Shape;397;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he-IL"/>
              <a:t>לחץ כדי לערוך סגנון כותרת של תבנית בסיס</a:t>
            </a:r>
            <a:endParaRPr/>
          </a:p>
        </p:txBody>
      </p:sp>
      <p:sp>
        <p:nvSpPr>
          <p:cNvPr id="398" name="Google Shape;398;p5"/>
          <p:cNvSpPr txBox="1">
            <a:spLocks noGrp="1"/>
          </p:cNvSpPr>
          <p:nvPr>
            <p:ph type="body" idx="1"/>
          </p:nvPr>
        </p:nvSpPr>
        <p:spPr>
          <a:xfrm>
            <a:off x="923713" y="2667397"/>
            <a:ext cx="3400200" cy="165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he-IL"/>
              <a:t>לחץ כדי לערוך סגנונות טקסט של תבנית בסיס</a:t>
            </a:r>
          </a:p>
        </p:txBody>
      </p:sp>
      <p:sp>
        <p:nvSpPr>
          <p:cNvPr id="399" name="Google Shape;399;p5"/>
          <p:cNvSpPr txBox="1">
            <a:spLocks noGrp="1"/>
          </p:cNvSpPr>
          <p:nvPr>
            <p:ph type="body" idx="2"/>
          </p:nvPr>
        </p:nvSpPr>
        <p:spPr>
          <a:xfrm>
            <a:off x="4820088" y="2667375"/>
            <a:ext cx="3400200" cy="165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he-IL"/>
              <a:t>לחץ כדי לערוך סגנונות טקסט של תבנית בסיס</a:t>
            </a:r>
          </a:p>
        </p:txBody>
      </p:sp>
      <p:sp>
        <p:nvSpPr>
          <p:cNvPr id="400" name="Google Shape;400;p5"/>
          <p:cNvSpPr txBox="1">
            <a:spLocks noGrp="1"/>
          </p:cNvSpPr>
          <p:nvPr>
            <p:ph type="title" idx="3"/>
          </p:nvPr>
        </p:nvSpPr>
        <p:spPr>
          <a:xfrm>
            <a:off x="923713" y="2204350"/>
            <a:ext cx="34002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1800">
                <a:latin typeface="Space Grotesk Medium"/>
                <a:ea typeface="Space Grotesk Medium"/>
                <a:cs typeface="Space Grotesk Medium"/>
                <a:sym typeface="Space Grotesk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he-IL"/>
              <a:t>לחץ כדי לערוך סגנון כותרת של תבנית בסיס</a:t>
            </a:r>
            <a:endParaRPr/>
          </a:p>
        </p:txBody>
      </p:sp>
      <p:sp>
        <p:nvSpPr>
          <p:cNvPr id="401" name="Google Shape;401;p5"/>
          <p:cNvSpPr txBox="1">
            <a:spLocks noGrp="1"/>
          </p:cNvSpPr>
          <p:nvPr>
            <p:ph type="title" idx="4"/>
          </p:nvPr>
        </p:nvSpPr>
        <p:spPr>
          <a:xfrm>
            <a:off x="4820088" y="2204350"/>
            <a:ext cx="3400200" cy="527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1800">
                <a:latin typeface="Space Grotesk Medium"/>
                <a:ea typeface="Space Grotesk Medium"/>
                <a:cs typeface="Space Grotesk Medium"/>
                <a:sym typeface="Space Grotesk Medium"/>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he-IL"/>
              <a:t>לחץ כדי לערוך סגנון כותרת של תבנית בסיס</a:t>
            </a:r>
            <a:endParaRPr/>
          </a:p>
        </p:txBody>
      </p:sp>
      <p:grpSp>
        <p:nvGrpSpPr>
          <p:cNvPr id="402" name="Google Shape;402;p5"/>
          <p:cNvGrpSpPr/>
          <p:nvPr/>
        </p:nvGrpSpPr>
        <p:grpSpPr>
          <a:xfrm flipH="1">
            <a:off x="-2620215" y="434080"/>
            <a:ext cx="4015313" cy="3884503"/>
            <a:chOff x="5440750" y="1669400"/>
            <a:chExt cx="971525" cy="939875"/>
          </a:xfrm>
        </p:grpSpPr>
        <p:sp>
          <p:nvSpPr>
            <p:cNvPr id="403" name="Google Shape;403;p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6204849" y="1860282"/>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6199274" y="1854707"/>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6227649" y="1883082"/>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
          <p:cNvGrpSpPr/>
          <p:nvPr/>
        </p:nvGrpSpPr>
        <p:grpSpPr>
          <a:xfrm flipH="1">
            <a:off x="7844485" y="629505"/>
            <a:ext cx="4015313" cy="3884503"/>
            <a:chOff x="5440750" y="1669400"/>
            <a:chExt cx="971525" cy="939875"/>
          </a:xfrm>
        </p:grpSpPr>
        <p:sp>
          <p:nvSpPr>
            <p:cNvPr id="523" name="Google Shape;523;p5"/>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6204849" y="1860282"/>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6199274" y="1854707"/>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6227649" y="1883082"/>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79205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640"/>
        <p:cNvGrpSpPr/>
        <p:nvPr/>
      </p:nvGrpSpPr>
      <p:grpSpPr>
        <a:xfrm>
          <a:off x="0" y="0"/>
          <a:ext cx="0" cy="0"/>
          <a:chOff x="0" y="0"/>
          <a:chExt cx="0" cy="0"/>
        </a:xfrm>
      </p:grpSpPr>
      <p:sp>
        <p:nvSpPr>
          <p:cNvPr id="3641" name="Google Shape;3641;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170914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2"/>
        <p:cNvGrpSpPr/>
        <p:nvPr/>
      </p:nvGrpSpPr>
      <p:grpSpPr>
        <a:xfrm>
          <a:off x="0" y="0"/>
          <a:ext cx="0" cy="0"/>
          <a:chOff x="0" y="0"/>
          <a:chExt cx="0" cy="0"/>
        </a:xfrm>
      </p:grpSpPr>
      <p:sp>
        <p:nvSpPr>
          <p:cNvPr id="643" name="Google Shape;643;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r>
              <a:rPr lang="he-IL"/>
              <a:t>לחץ כדי לערוך סגנון כותרת של תבנית בסיס</a:t>
            </a:r>
            <a:endParaRPr/>
          </a:p>
        </p:txBody>
      </p:sp>
      <p:sp>
        <p:nvSpPr>
          <p:cNvPr id="644" name="Google Shape;64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smtClean="0"/>
              <a:t>‹#›</a:t>
            </a:fld>
            <a:endParaRPr lang="en"/>
          </a:p>
        </p:txBody>
      </p:sp>
      <p:grpSp>
        <p:nvGrpSpPr>
          <p:cNvPr id="645" name="Google Shape;645;p6"/>
          <p:cNvGrpSpPr/>
          <p:nvPr/>
        </p:nvGrpSpPr>
        <p:grpSpPr>
          <a:xfrm flipH="1">
            <a:off x="-381695" y="-226791"/>
            <a:ext cx="1460810" cy="1209538"/>
            <a:chOff x="2210400" y="2558550"/>
            <a:chExt cx="971025" cy="804000"/>
          </a:xfrm>
        </p:grpSpPr>
        <p:sp>
          <p:nvSpPr>
            <p:cNvPr id="646" name="Google Shape;646;p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6"/>
          <p:cNvSpPr/>
          <p:nvPr/>
        </p:nvSpPr>
        <p:spPr>
          <a:xfrm rot="10800000">
            <a:off x="7791243" y="-32071"/>
            <a:ext cx="1143140" cy="114314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rot="10800000" flipH="1">
            <a:off x="-246354" y="-134571"/>
            <a:ext cx="1022043" cy="1025094"/>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6"/>
          <p:cNvGrpSpPr/>
          <p:nvPr/>
        </p:nvGrpSpPr>
        <p:grpSpPr>
          <a:xfrm rot="10800000">
            <a:off x="7328955" y="1039651"/>
            <a:ext cx="3587355" cy="2970298"/>
            <a:chOff x="2210400" y="2558550"/>
            <a:chExt cx="971025" cy="804000"/>
          </a:xfrm>
        </p:grpSpPr>
        <p:grpSp>
          <p:nvGrpSpPr>
            <p:cNvPr id="657" name="Google Shape;657;p6"/>
            <p:cNvGrpSpPr/>
            <p:nvPr/>
          </p:nvGrpSpPr>
          <p:grpSpPr>
            <a:xfrm>
              <a:off x="2210400" y="2558550"/>
              <a:ext cx="971025" cy="804000"/>
              <a:chOff x="2210400" y="2558550"/>
              <a:chExt cx="971025" cy="804000"/>
            </a:xfrm>
          </p:grpSpPr>
          <p:sp>
            <p:nvSpPr>
              <p:cNvPr id="658" name="Google Shape;658;p6"/>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6"/>
            <p:cNvSpPr/>
            <p:nvPr/>
          </p:nvSpPr>
          <p:spPr>
            <a:xfrm>
              <a:off x="2937150" y="3007525"/>
              <a:ext cx="150775" cy="151225"/>
            </a:xfrm>
            <a:custGeom>
              <a:avLst/>
              <a:gdLst/>
              <a:ahLst/>
              <a:cxnLst/>
              <a:rect l="l" t="t" r="r" b="b"/>
              <a:pathLst>
                <a:path w="6031" h="6049" extrusionOk="0">
                  <a:moveTo>
                    <a:pt x="3015" y="0"/>
                  </a:moveTo>
                  <a:lnTo>
                    <a:pt x="0" y="3034"/>
                  </a:lnTo>
                  <a:lnTo>
                    <a:pt x="3015" y="6049"/>
                  </a:lnTo>
                  <a:lnTo>
                    <a:pt x="6030" y="3034"/>
                  </a:lnTo>
                  <a:lnTo>
                    <a:pt x="3015" y="0"/>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2931550" y="3002400"/>
              <a:ext cx="161950" cy="161950"/>
            </a:xfrm>
            <a:custGeom>
              <a:avLst/>
              <a:gdLst/>
              <a:ahLst/>
              <a:cxnLst/>
              <a:rect l="l" t="t" r="r" b="b"/>
              <a:pathLst>
                <a:path w="6478" h="6478" extrusionOk="0">
                  <a:moveTo>
                    <a:pt x="447" y="3239"/>
                  </a:moveTo>
                  <a:lnTo>
                    <a:pt x="3239" y="6031"/>
                  </a:lnTo>
                  <a:lnTo>
                    <a:pt x="6031" y="3239"/>
                  </a:lnTo>
                  <a:lnTo>
                    <a:pt x="3239" y="429"/>
                  </a:lnTo>
                  <a:close/>
                  <a:moveTo>
                    <a:pt x="3239" y="6477"/>
                  </a:moveTo>
                  <a:lnTo>
                    <a:pt x="1" y="3239"/>
                  </a:lnTo>
                  <a:lnTo>
                    <a:pt x="3239" y="1"/>
                  </a:lnTo>
                  <a:lnTo>
                    <a:pt x="6477" y="3239"/>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
            <p:cNvSpPr/>
            <p:nvPr/>
          </p:nvSpPr>
          <p:spPr>
            <a:xfrm>
              <a:off x="2959950" y="3030325"/>
              <a:ext cx="105175" cy="105650"/>
            </a:xfrm>
            <a:custGeom>
              <a:avLst/>
              <a:gdLst/>
              <a:ahLst/>
              <a:cxnLst/>
              <a:rect l="l" t="t" r="r" b="b"/>
              <a:pathLst>
                <a:path w="4207" h="4226" extrusionOk="0">
                  <a:moveTo>
                    <a:pt x="428" y="2122"/>
                  </a:moveTo>
                  <a:lnTo>
                    <a:pt x="2103" y="3778"/>
                  </a:lnTo>
                  <a:lnTo>
                    <a:pt x="3778" y="2122"/>
                  </a:lnTo>
                  <a:lnTo>
                    <a:pt x="2103" y="447"/>
                  </a:lnTo>
                  <a:close/>
                  <a:moveTo>
                    <a:pt x="2103" y="4225"/>
                  </a:moveTo>
                  <a:lnTo>
                    <a:pt x="0" y="2122"/>
                  </a:lnTo>
                  <a:lnTo>
                    <a:pt x="2103" y="0"/>
                  </a:lnTo>
                  <a:lnTo>
                    <a:pt x="4206" y="2122"/>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
            <p:cNvSpPr/>
            <p:nvPr/>
          </p:nvSpPr>
          <p:spPr>
            <a:xfrm>
              <a:off x="2830125" y="2950300"/>
              <a:ext cx="500" cy="1425"/>
            </a:xfrm>
            <a:custGeom>
              <a:avLst/>
              <a:gdLst/>
              <a:ahLst/>
              <a:cxnLst/>
              <a:rect l="l" t="t" r="r" b="b"/>
              <a:pathLst>
                <a:path w="20" h="57" extrusionOk="0">
                  <a:moveTo>
                    <a:pt x="19" y="0"/>
                  </a:moveTo>
                  <a:lnTo>
                    <a:pt x="1" y="19"/>
                  </a:lnTo>
                  <a:lnTo>
                    <a:pt x="19" y="5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
            <p:cNvSpPr/>
            <p:nvPr/>
          </p:nvSpPr>
          <p:spPr>
            <a:xfrm>
              <a:off x="2830600" y="2949825"/>
              <a:ext cx="950" cy="2350"/>
            </a:xfrm>
            <a:custGeom>
              <a:avLst/>
              <a:gdLst/>
              <a:ahLst/>
              <a:cxnLst/>
              <a:rect l="l" t="t" r="r" b="b"/>
              <a:pathLst>
                <a:path w="38" h="94" extrusionOk="0">
                  <a:moveTo>
                    <a:pt x="38" y="1"/>
                  </a:moveTo>
                  <a:lnTo>
                    <a:pt x="0" y="19"/>
                  </a:lnTo>
                  <a:lnTo>
                    <a:pt x="0" y="75"/>
                  </a:lnTo>
                  <a:lnTo>
                    <a:pt x="38" y="9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
            <p:cNvSpPr/>
            <p:nvPr/>
          </p:nvSpPr>
          <p:spPr>
            <a:xfrm>
              <a:off x="2831525" y="2949375"/>
              <a:ext cx="500" cy="3275"/>
            </a:xfrm>
            <a:custGeom>
              <a:avLst/>
              <a:gdLst/>
              <a:ahLst/>
              <a:cxnLst/>
              <a:rect l="l" t="t" r="r" b="b"/>
              <a:pathLst>
                <a:path w="20" h="131" extrusionOk="0">
                  <a:moveTo>
                    <a:pt x="19" y="0"/>
                  </a:moveTo>
                  <a:lnTo>
                    <a:pt x="1" y="19"/>
                  </a:lnTo>
                  <a:lnTo>
                    <a:pt x="1" y="112"/>
                  </a:lnTo>
                  <a:lnTo>
                    <a:pt x="19" y="13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
            <p:cNvSpPr/>
            <p:nvPr/>
          </p:nvSpPr>
          <p:spPr>
            <a:xfrm>
              <a:off x="2832000" y="2948900"/>
              <a:ext cx="475" cy="4225"/>
            </a:xfrm>
            <a:custGeom>
              <a:avLst/>
              <a:gdLst/>
              <a:ahLst/>
              <a:cxnLst/>
              <a:rect l="l" t="t" r="r" b="b"/>
              <a:pathLst>
                <a:path w="19" h="169" extrusionOk="0">
                  <a:moveTo>
                    <a:pt x="19" y="1"/>
                  </a:moveTo>
                  <a:lnTo>
                    <a:pt x="0" y="19"/>
                  </a:lnTo>
                  <a:lnTo>
                    <a:pt x="0" y="149"/>
                  </a:lnTo>
                  <a:lnTo>
                    <a:pt x="19" y="16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
            <p:cNvSpPr/>
            <p:nvPr/>
          </p:nvSpPr>
          <p:spPr>
            <a:xfrm>
              <a:off x="2832450" y="2948425"/>
              <a:ext cx="500" cy="5150"/>
            </a:xfrm>
            <a:custGeom>
              <a:avLst/>
              <a:gdLst/>
              <a:ahLst/>
              <a:cxnLst/>
              <a:rect l="l" t="t" r="r" b="b"/>
              <a:pathLst>
                <a:path w="20" h="206" extrusionOk="0">
                  <a:moveTo>
                    <a:pt x="19" y="1"/>
                  </a:moveTo>
                  <a:lnTo>
                    <a:pt x="1" y="20"/>
                  </a:lnTo>
                  <a:lnTo>
                    <a:pt x="1" y="187"/>
                  </a:lnTo>
                  <a:lnTo>
                    <a:pt x="19" y="20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
            <p:cNvSpPr/>
            <p:nvPr/>
          </p:nvSpPr>
          <p:spPr>
            <a:xfrm>
              <a:off x="2832925" y="2947500"/>
              <a:ext cx="475" cy="6550"/>
            </a:xfrm>
            <a:custGeom>
              <a:avLst/>
              <a:gdLst/>
              <a:ahLst/>
              <a:cxnLst/>
              <a:rect l="l" t="t" r="r" b="b"/>
              <a:pathLst>
                <a:path w="19" h="262" extrusionOk="0">
                  <a:moveTo>
                    <a:pt x="19" y="1"/>
                  </a:moveTo>
                  <a:lnTo>
                    <a:pt x="0" y="38"/>
                  </a:lnTo>
                  <a:lnTo>
                    <a:pt x="0" y="243"/>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2833375" y="2947050"/>
              <a:ext cx="500" cy="7925"/>
            </a:xfrm>
            <a:custGeom>
              <a:avLst/>
              <a:gdLst/>
              <a:ahLst/>
              <a:cxnLst/>
              <a:rect l="l" t="t" r="r" b="b"/>
              <a:pathLst>
                <a:path w="20" h="317" extrusionOk="0">
                  <a:moveTo>
                    <a:pt x="20" y="0"/>
                  </a:moveTo>
                  <a:lnTo>
                    <a:pt x="1" y="19"/>
                  </a:lnTo>
                  <a:lnTo>
                    <a:pt x="1" y="279"/>
                  </a:lnTo>
                  <a:lnTo>
                    <a:pt x="20" y="31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
            <p:cNvSpPr/>
            <p:nvPr/>
          </p:nvSpPr>
          <p:spPr>
            <a:xfrm>
              <a:off x="2833850" y="2946575"/>
              <a:ext cx="950" cy="8875"/>
            </a:xfrm>
            <a:custGeom>
              <a:avLst/>
              <a:gdLst/>
              <a:ahLst/>
              <a:cxnLst/>
              <a:rect l="l" t="t" r="r" b="b"/>
              <a:pathLst>
                <a:path w="38" h="355" extrusionOk="0">
                  <a:moveTo>
                    <a:pt x="38" y="0"/>
                  </a:moveTo>
                  <a:lnTo>
                    <a:pt x="1" y="19"/>
                  </a:lnTo>
                  <a:lnTo>
                    <a:pt x="1" y="335"/>
                  </a:lnTo>
                  <a:lnTo>
                    <a:pt x="38" y="35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
            <p:cNvSpPr/>
            <p:nvPr/>
          </p:nvSpPr>
          <p:spPr>
            <a:xfrm>
              <a:off x="2834775" y="2946100"/>
              <a:ext cx="500" cy="9800"/>
            </a:xfrm>
            <a:custGeom>
              <a:avLst/>
              <a:gdLst/>
              <a:ahLst/>
              <a:cxnLst/>
              <a:rect l="l" t="t" r="r" b="b"/>
              <a:pathLst>
                <a:path w="20" h="392" extrusionOk="0">
                  <a:moveTo>
                    <a:pt x="19" y="1"/>
                  </a:moveTo>
                  <a:lnTo>
                    <a:pt x="1" y="19"/>
                  </a:lnTo>
                  <a:lnTo>
                    <a:pt x="1" y="373"/>
                  </a:lnTo>
                  <a:lnTo>
                    <a:pt x="19" y="3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
            <p:cNvSpPr/>
            <p:nvPr/>
          </p:nvSpPr>
          <p:spPr>
            <a:xfrm>
              <a:off x="2835250" y="2945650"/>
              <a:ext cx="500" cy="10725"/>
            </a:xfrm>
            <a:custGeom>
              <a:avLst/>
              <a:gdLst/>
              <a:ahLst/>
              <a:cxnLst/>
              <a:rect l="l" t="t" r="r" b="b"/>
              <a:pathLst>
                <a:path w="20" h="429" extrusionOk="0">
                  <a:moveTo>
                    <a:pt x="19" y="0"/>
                  </a:moveTo>
                  <a:lnTo>
                    <a:pt x="0" y="19"/>
                  </a:lnTo>
                  <a:lnTo>
                    <a:pt x="0"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
            <p:cNvSpPr/>
            <p:nvPr/>
          </p:nvSpPr>
          <p:spPr>
            <a:xfrm>
              <a:off x="2835725" y="2945175"/>
              <a:ext cx="475" cy="11650"/>
            </a:xfrm>
            <a:custGeom>
              <a:avLst/>
              <a:gdLst/>
              <a:ahLst/>
              <a:cxnLst/>
              <a:rect l="l" t="t" r="r" b="b"/>
              <a:pathLst>
                <a:path w="19" h="466" extrusionOk="0">
                  <a:moveTo>
                    <a:pt x="19" y="1"/>
                  </a:moveTo>
                  <a:lnTo>
                    <a:pt x="0" y="19"/>
                  </a:lnTo>
                  <a:lnTo>
                    <a:pt x="0" y="447"/>
                  </a:lnTo>
                  <a:lnTo>
                    <a:pt x="19" y="46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
            <p:cNvSpPr/>
            <p:nvPr/>
          </p:nvSpPr>
          <p:spPr>
            <a:xfrm>
              <a:off x="2836175" y="2944250"/>
              <a:ext cx="500" cy="13050"/>
            </a:xfrm>
            <a:custGeom>
              <a:avLst/>
              <a:gdLst/>
              <a:ahLst/>
              <a:cxnLst/>
              <a:rect l="l" t="t" r="r" b="b"/>
              <a:pathLst>
                <a:path w="20" h="522" extrusionOk="0">
                  <a:moveTo>
                    <a:pt x="19" y="0"/>
                  </a:moveTo>
                  <a:lnTo>
                    <a:pt x="1" y="38"/>
                  </a:lnTo>
                  <a:lnTo>
                    <a:pt x="1" y="503"/>
                  </a:lnTo>
                  <a:lnTo>
                    <a:pt x="19" y="5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
            <p:cNvSpPr/>
            <p:nvPr/>
          </p:nvSpPr>
          <p:spPr>
            <a:xfrm>
              <a:off x="2836650" y="2943775"/>
              <a:ext cx="475" cy="14450"/>
            </a:xfrm>
            <a:custGeom>
              <a:avLst/>
              <a:gdLst/>
              <a:ahLst/>
              <a:cxnLst/>
              <a:rect l="l" t="t" r="r" b="b"/>
              <a:pathLst>
                <a:path w="19" h="578" extrusionOk="0">
                  <a:moveTo>
                    <a:pt x="19" y="1"/>
                  </a:moveTo>
                  <a:lnTo>
                    <a:pt x="0" y="19"/>
                  </a:lnTo>
                  <a:lnTo>
                    <a:pt x="0" y="541"/>
                  </a:lnTo>
                  <a:lnTo>
                    <a:pt x="19" y="57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
            <p:cNvSpPr/>
            <p:nvPr/>
          </p:nvSpPr>
          <p:spPr>
            <a:xfrm>
              <a:off x="2837100" y="2943325"/>
              <a:ext cx="975" cy="15375"/>
            </a:xfrm>
            <a:custGeom>
              <a:avLst/>
              <a:gdLst/>
              <a:ahLst/>
              <a:cxnLst/>
              <a:rect l="l" t="t" r="r" b="b"/>
              <a:pathLst>
                <a:path w="39" h="615" extrusionOk="0">
                  <a:moveTo>
                    <a:pt x="38" y="0"/>
                  </a:moveTo>
                  <a:lnTo>
                    <a:pt x="1" y="19"/>
                  </a:lnTo>
                  <a:lnTo>
                    <a:pt x="1" y="596"/>
                  </a:lnTo>
                  <a:lnTo>
                    <a:pt x="38" y="61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2838050" y="2942850"/>
              <a:ext cx="475" cy="16300"/>
            </a:xfrm>
            <a:custGeom>
              <a:avLst/>
              <a:gdLst/>
              <a:ahLst/>
              <a:cxnLst/>
              <a:rect l="l" t="t" r="r" b="b"/>
              <a:pathLst>
                <a:path w="19" h="652" extrusionOk="0">
                  <a:moveTo>
                    <a:pt x="19" y="1"/>
                  </a:moveTo>
                  <a:lnTo>
                    <a:pt x="0" y="19"/>
                  </a:lnTo>
                  <a:lnTo>
                    <a:pt x="0" y="633"/>
                  </a:lnTo>
                  <a:lnTo>
                    <a:pt x="19" y="65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2838500" y="2942375"/>
              <a:ext cx="500" cy="17250"/>
            </a:xfrm>
            <a:custGeom>
              <a:avLst/>
              <a:gdLst/>
              <a:ahLst/>
              <a:cxnLst/>
              <a:rect l="l" t="t" r="r" b="b"/>
              <a:pathLst>
                <a:path w="20" h="690" extrusionOk="0">
                  <a:moveTo>
                    <a:pt x="19" y="1"/>
                  </a:moveTo>
                  <a:lnTo>
                    <a:pt x="1" y="20"/>
                  </a:lnTo>
                  <a:lnTo>
                    <a:pt x="1" y="671"/>
                  </a:lnTo>
                  <a:lnTo>
                    <a:pt x="19" y="69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2838975" y="2941925"/>
              <a:ext cx="475" cy="18175"/>
            </a:xfrm>
            <a:custGeom>
              <a:avLst/>
              <a:gdLst/>
              <a:ahLst/>
              <a:cxnLst/>
              <a:rect l="l" t="t" r="r" b="b"/>
              <a:pathLst>
                <a:path w="19" h="727" extrusionOk="0">
                  <a:moveTo>
                    <a:pt x="19" y="0"/>
                  </a:moveTo>
                  <a:lnTo>
                    <a:pt x="0" y="19"/>
                  </a:lnTo>
                  <a:lnTo>
                    <a:pt x="0" y="708"/>
                  </a:lnTo>
                  <a:lnTo>
                    <a:pt x="19" y="72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2839425" y="2941000"/>
              <a:ext cx="500" cy="19550"/>
            </a:xfrm>
            <a:custGeom>
              <a:avLst/>
              <a:gdLst/>
              <a:ahLst/>
              <a:cxnLst/>
              <a:rect l="l" t="t" r="r" b="b"/>
              <a:pathLst>
                <a:path w="20" h="782" extrusionOk="0">
                  <a:moveTo>
                    <a:pt x="20" y="0"/>
                  </a:moveTo>
                  <a:lnTo>
                    <a:pt x="1" y="37"/>
                  </a:lnTo>
                  <a:lnTo>
                    <a:pt x="1" y="763"/>
                  </a:lnTo>
                  <a:lnTo>
                    <a:pt x="20" y="782"/>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2839900" y="2940525"/>
              <a:ext cx="500" cy="20950"/>
            </a:xfrm>
            <a:custGeom>
              <a:avLst/>
              <a:gdLst/>
              <a:ahLst/>
              <a:cxnLst/>
              <a:rect l="l" t="t" r="r" b="b"/>
              <a:pathLst>
                <a:path w="20" h="838" extrusionOk="0">
                  <a:moveTo>
                    <a:pt x="19" y="1"/>
                  </a:moveTo>
                  <a:lnTo>
                    <a:pt x="1" y="19"/>
                  </a:lnTo>
                  <a:lnTo>
                    <a:pt x="1" y="801"/>
                  </a:lnTo>
                  <a:lnTo>
                    <a:pt x="19" y="83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2840375" y="2940050"/>
              <a:ext cx="950" cy="21900"/>
            </a:xfrm>
            <a:custGeom>
              <a:avLst/>
              <a:gdLst/>
              <a:ahLst/>
              <a:cxnLst/>
              <a:rect l="l" t="t" r="r" b="b"/>
              <a:pathLst>
                <a:path w="38" h="876" extrusionOk="0">
                  <a:moveTo>
                    <a:pt x="37" y="1"/>
                  </a:moveTo>
                  <a:lnTo>
                    <a:pt x="0" y="20"/>
                  </a:lnTo>
                  <a:lnTo>
                    <a:pt x="0" y="857"/>
                  </a:lnTo>
                  <a:lnTo>
                    <a:pt x="37" y="876"/>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2841300" y="2939600"/>
              <a:ext cx="475" cy="22825"/>
            </a:xfrm>
            <a:custGeom>
              <a:avLst/>
              <a:gdLst/>
              <a:ahLst/>
              <a:cxnLst/>
              <a:rect l="l" t="t" r="r" b="b"/>
              <a:pathLst>
                <a:path w="19" h="913" extrusionOk="0">
                  <a:moveTo>
                    <a:pt x="19" y="0"/>
                  </a:moveTo>
                  <a:lnTo>
                    <a:pt x="0" y="19"/>
                  </a:lnTo>
                  <a:lnTo>
                    <a:pt x="0" y="894"/>
                  </a:lnTo>
                  <a:lnTo>
                    <a:pt x="19" y="91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2841750" y="2939125"/>
              <a:ext cx="500" cy="23750"/>
            </a:xfrm>
            <a:custGeom>
              <a:avLst/>
              <a:gdLst/>
              <a:ahLst/>
              <a:cxnLst/>
              <a:rect l="l" t="t" r="r" b="b"/>
              <a:pathLst>
                <a:path w="20" h="950" extrusionOk="0">
                  <a:moveTo>
                    <a:pt x="20" y="1"/>
                  </a:moveTo>
                  <a:lnTo>
                    <a:pt x="1" y="19"/>
                  </a:lnTo>
                  <a:lnTo>
                    <a:pt x="1" y="931"/>
                  </a:lnTo>
                  <a:lnTo>
                    <a:pt x="20" y="95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2842225" y="2938675"/>
              <a:ext cx="500" cy="24675"/>
            </a:xfrm>
            <a:custGeom>
              <a:avLst/>
              <a:gdLst/>
              <a:ahLst/>
              <a:cxnLst/>
              <a:rect l="l" t="t" r="r" b="b"/>
              <a:pathLst>
                <a:path w="20" h="987" extrusionOk="0">
                  <a:moveTo>
                    <a:pt x="19" y="0"/>
                  </a:moveTo>
                  <a:lnTo>
                    <a:pt x="1" y="19"/>
                  </a:lnTo>
                  <a:lnTo>
                    <a:pt x="1" y="968"/>
                  </a:lnTo>
                  <a:lnTo>
                    <a:pt x="19" y="98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2842700" y="2937725"/>
              <a:ext cx="475" cy="26100"/>
            </a:xfrm>
            <a:custGeom>
              <a:avLst/>
              <a:gdLst/>
              <a:ahLst/>
              <a:cxnLst/>
              <a:rect l="l" t="t" r="r" b="b"/>
              <a:pathLst>
                <a:path w="19" h="1044" extrusionOk="0">
                  <a:moveTo>
                    <a:pt x="19" y="1"/>
                  </a:moveTo>
                  <a:lnTo>
                    <a:pt x="0" y="38"/>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2843150" y="2937275"/>
              <a:ext cx="500" cy="27475"/>
            </a:xfrm>
            <a:custGeom>
              <a:avLst/>
              <a:gdLst/>
              <a:ahLst/>
              <a:cxnLst/>
              <a:rect l="l" t="t" r="r" b="b"/>
              <a:pathLst>
                <a:path w="20" h="1099" extrusionOk="0">
                  <a:moveTo>
                    <a:pt x="19" y="0"/>
                  </a:moveTo>
                  <a:lnTo>
                    <a:pt x="1" y="19"/>
                  </a:lnTo>
                  <a:lnTo>
                    <a:pt x="1" y="1061"/>
                  </a:lnTo>
                  <a:lnTo>
                    <a:pt x="19" y="109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2843625" y="2936800"/>
              <a:ext cx="950" cy="28400"/>
            </a:xfrm>
            <a:custGeom>
              <a:avLst/>
              <a:gdLst/>
              <a:ahLst/>
              <a:cxnLst/>
              <a:rect l="l" t="t" r="r" b="b"/>
              <a:pathLst>
                <a:path w="38" h="1136" extrusionOk="0">
                  <a:moveTo>
                    <a:pt x="38" y="1"/>
                  </a:moveTo>
                  <a:lnTo>
                    <a:pt x="0" y="19"/>
                  </a:lnTo>
                  <a:lnTo>
                    <a:pt x="0" y="1117"/>
                  </a:lnTo>
                  <a:lnTo>
                    <a:pt x="38" y="1136"/>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2844550" y="2936350"/>
              <a:ext cx="500" cy="29325"/>
            </a:xfrm>
            <a:custGeom>
              <a:avLst/>
              <a:gdLst/>
              <a:ahLst/>
              <a:cxnLst/>
              <a:rect l="l" t="t" r="r" b="b"/>
              <a:pathLst>
                <a:path w="20" h="1173" extrusionOk="0">
                  <a:moveTo>
                    <a:pt x="19" y="0"/>
                  </a:moveTo>
                  <a:lnTo>
                    <a:pt x="1" y="19"/>
                  </a:lnTo>
                  <a:lnTo>
                    <a:pt x="1" y="1154"/>
                  </a:lnTo>
                  <a:lnTo>
                    <a:pt x="19" y="117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2845025" y="2935875"/>
              <a:ext cx="475" cy="30275"/>
            </a:xfrm>
            <a:custGeom>
              <a:avLst/>
              <a:gdLst/>
              <a:ahLst/>
              <a:cxnLst/>
              <a:rect l="l" t="t" r="r" b="b"/>
              <a:pathLst>
                <a:path w="19" h="1211" extrusionOk="0">
                  <a:moveTo>
                    <a:pt x="19" y="0"/>
                  </a:moveTo>
                  <a:lnTo>
                    <a:pt x="0" y="19"/>
                  </a:lnTo>
                  <a:lnTo>
                    <a:pt x="0" y="1192"/>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
            <p:cNvSpPr/>
            <p:nvPr/>
          </p:nvSpPr>
          <p:spPr>
            <a:xfrm>
              <a:off x="2845475" y="2935400"/>
              <a:ext cx="500" cy="31200"/>
            </a:xfrm>
            <a:custGeom>
              <a:avLst/>
              <a:gdLst/>
              <a:ahLst/>
              <a:cxnLst/>
              <a:rect l="l" t="t" r="r" b="b"/>
              <a:pathLst>
                <a:path w="20" h="1248" extrusionOk="0">
                  <a:moveTo>
                    <a:pt x="19" y="1"/>
                  </a:moveTo>
                  <a:lnTo>
                    <a:pt x="1" y="19"/>
                  </a:lnTo>
                  <a:lnTo>
                    <a:pt x="1" y="1229"/>
                  </a:lnTo>
                  <a:lnTo>
                    <a:pt x="19" y="124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2845950" y="2934475"/>
              <a:ext cx="500" cy="32600"/>
            </a:xfrm>
            <a:custGeom>
              <a:avLst/>
              <a:gdLst/>
              <a:ahLst/>
              <a:cxnLst/>
              <a:rect l="l" t="t" r="r" b="b"/>
              <a:pathLst>
                <a:path w="20" h="1304" extrusionOk="0">
                  <a:moveTo>
                    <a:pt x="19" y="1"/>
                  </a:moveTo>
                  <a:lnTo>
                    <a:pt x="0" y="38"/>
                  </a:lnTo>
                  <a:lnTo>
                    <a:pt x="0" y="1285"/>
                  </a:lnTo>
                  <a:lnTo>
                    <a:pt x="19" y="130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2846425" y="2934000"/>
              <a:ext cx="475" cy="34000"/>
            </a:xfrm>
            <a:custGeom>
              <a:avLst/>
              <a:gdLst/>
              <a:ahLst/>
              <a:cxnLst/>
              <a:rect l="l" t="t" r="r" b="b"/>
              <a:pathLst>
                <a:path w="19" h="1360" extrusionOk="0">
                  <a:moveTo>
                    <a:pt x="19" y="1"/>
                  </a:moveTo>
                  <a:lnTo>
                    <a:pt x="0" y="20"/>
                  </a:lnTo>
                  <a:lnTo>
                    <a:pt x="0" y="1322"/>
                  </a:lnTo>
                  <a:lnTo>
                    <a:pt x="19" y="136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
            <p:cNvSpPr/>
            <p:nvPr/>
          </p:nvSpPr>
          <p:spPr>
            <a:xfrm>
              <a:off x="2846875" y="2933550"/>
              <a:ext cx="950" cy="34925"/>
            </a:xfrm>
            <a:custGeom>
              <a:avLst/>
              <a:gdLst/>
              <a:ahLst/>
              <a:cxnLst/>
              <a:rect l="l" t="t" r="r" b="b"/>
              <a:pathLst>
                <a:path w="38" h="1397" extrusionOk="0">
                  <a:moveTo>
                    <a:pt x="38" y="0"/>
                  </a:moveTo>
                  <a:lnTo>
                    <a:pt x="1" y="19"/>
                  </a:lnTo>
                  <a:lnTo>
                    <a:pt x="1" y="1378"/>
                  </a:lnTo>
                  <a:lnTo>
                    <a:pt x="38" y="139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
            <p:cNvSpPr/>
            <p:nvPr/>
          </p:nvSpPr>
          <p:spPr>
            <a:xfrm>
              <a:off x="2847800" y="2933075"/>
              <a:ext cx="500" cy="35850"/>
            </a:xfrm>
            <a:custGeom>
              <a:avLst/>
              <a:gdLst/>
              <a:ahLst/>
              <a:cxnLst/>
              <a:rect l="l" t="t" r="r" b="b"/>
              <a:pathLst>
                <a:path w="20" h="1434" extrusionOk="0">
                  <a:moveTo>
                    <a:pt x="20" y="1"/>
                  </a:moveTo>
                  <a:lnTo>
                    <a:pt x="1" y="19"/>
                  </a:lnTo>
                  <a:lnTo>
                    <a:pt x="1" y="1415"/>
                  </a:lnTo>
                  <a:lnTo>
                    <a:pt x="20" y="1434"/>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2848275" y="2932625"/>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
            <p:cNvSpPr/>
            <p:nvPr/>
          </p:nvSpPr>
          <p:spPr>
            <a:xfrm>
              <a:off x="2848750" y="2932150"/>
              <a:ext cx="475" cy="37700"/>
            </a:xfrm>
            <a:custGeom>
              <a:avLst/>
              <a:gdLst/>
              <a:ahLst/>
              <a:cxnLst/>
              <a:rect l="l" t="t" r="r" b="b"/>
              <a:pathLst>
                <a:path w="19" h="1508" extrusionOk="0">
                  <a:moveTo>
                    <a:pt x="19" y="1"/>
                  </a:moveTo>
                  <a:lnTo>
                    <a:pt x="0" y="19"/>
                  </a:lnTo>
                  <a:lnTo>
                    <a:pt x="0" y="1489"/>
                  </a:lnTo>
                  <a:lnTo>
                    <a:pt x="19" y="150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
            <p:cNvSpPr/>
            <p:nvPr/>
          </p:nvSpPr>
          <p:spPr>
            <a:xfrm>
              <a:off x="2849200" y="2931225"/>
              <a:ext cx="500" cy="39100"/>
            </a:xfrm>
            <a:custGeom>
              <a:avLst/>
              <a:gdLst/>
              <a:ahLst/>
              <a:cxnLst/>
              <a:rect l="l" t="t" r="r" b="b"/>
              <a:pathLst>
                <a:path w="20" h="1564" extrusionOk="0">
                  <a:moveTo>
                    <a:pt x="19" y="0"/>
                  </a:moveTo>
                  <a:lnTo>
                    <a:pt x="1" y="38"/>
                  </a:lnTo>
                  <a:lnTo>
                    <a:pt x="1" y="1545"/>
                  </a:lnTo>
                  <a:lnTo>
                    <a:pt x="19" y="156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2849675" y="2930750"/>
              <a:ext cx="475" cy="40500"/>
            </a:xfrm>
            <a:custGeom>
              <a:avLst/>
              <a:gdLst/>
              <a:ahLst/>
              <a:cxnLst/>
              <a:rect l="l" t="t" r="r" b="b"/>
              <a:pathLst>
                <a:path w="19" h="1620" extrusionOk="0">
                  <a:moveTo>
                    <a:pt x="19" y="1"/>
                  </a:moveTo>
                  <a:lnTo>
                    <a:pt x="0" y="19"/>
                  </a:lnTo>
                  <a:lnTo>
                    <a:pt x="0" y="1583"/>
                  </a:lnTo>
                  <a:lnTo>
                    <a:pt x="19" y="162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2850125" y="2930300"/>
              <a:ext cx="975" cy="41425"/>
            </a:xfrm>
            <a:custGeom>
              <a:avLst/>
              <a:gdLst/>
              <a:ahLst/>
              <a:cxnLst/>
              <a:rect l="l" t="t" r="r" b="b"/>
              <a:pathLst>
                <a:path w="39" h="1657" extrusionOk="0">
                  <a:moveTo>
                    <a:pt x="38" y="0"/>
                  </a:moveTo>
                  <a:lnTo>
                    <a:pt x="1" y="19"/>
                  </a:lnTo>
                  <a:lnTo>
                    <a:pt x="1" y="1638"/>
                  </a:lnTo>
                  <a:lnTo>
                    <a:pt x="38" y="1656"/>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
            <p:cNvSpPr/>
            <p:nvPr/>
          </p:nvSpPr>
          <p:spPr>
            <a:xfrm>
              <a:off x="2851075" y="2929825"/>
              <a:ext cx="475" cy="42375"/>
            </a:xfrm>
            <a:custGeom>
              <a:avLst/>
              <a:gdLst/>
              <a:ahLst/>
              <a:cxnLst/>
              <a:rect l="l" t="t" r="r" b="b"/>
              <a:pathLst>
                <a:path w="19" h="1695" extrusionOk="0">
                  <a:moveTo>
                    <a:pt x="19" y="0"/>
                  </a:moveTo>
                  <a:lnTo>
                    <a:pt x="0" y="19"/>
                  </a:lnTo>
                  <a:lnTo>
                    <a:pt x="0" y="1675"/>
                  </a:lnTo>
                  <a:lnTo>
                    <a:pt x="19" y="169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2851525" y="2929350"/>
              <a:ext cx="500" cy="43300"/>
            </a:xfrm>
            <a:custGeom>
              <a:avLst/>
              <a:gdLst/>
              <a:ahLst/>
              <a:cxnLst/>
              <a:rect l="l" t="t" r="r" b="b"/>
              <a:pathLst>
                <a:path w="20" h="1732" extrusionOk="0">
                  <a:moveTo>
                    <a:pt x="19" y="1"/>
                  </a:moveTo>
                  <a:lnTo>
                    <a:pt x="1" y="19"/>
                  </a:lnTo>
                  <a:lnTo>
                    <a:pt x="1"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
            <p:cNvSpPr/>
            <p:nvPr/>
          </p:nvSpPr>
          <p:spPr>
            <a:xfrm>
              <a:off x="2852000" y="2928900"/>
              <a:ext cx="475" cy="44225"/>
            </a:xfrm>
            <a:custGeom>
              <a:avLst/>
              <a:gdLst/>
              <a:ahLst/>
              <a:cxnLst/>
              <a:rect l="l" t="t" r="r" b="b"/>
              <a:pathLst>
                <a:path w="19" h="1769" extrusionOk="0">
                  <a:moveTo>
                    <a:pt x="19" y="0"/>
                  </a:moveTo>
                  <a:lnTo>
                    <a:pt x="0" y="19"/>
                  </a:lnTo>
                  <a:lnTo>
                    <a:pt x="0" y="1750"/>
                  </a:lnTo>
                  <a:lnTo>
                    <a:pt x="19" y="17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2852475" y="2927975"/>
              <a:ext cx="475" cy="45600"/>
            </a:xfrm>
            <a:custGeom>
              <a:avLst/>
              <a:gdLst/>
              <a:ahLst/>
              <a:cxnLst/>
              <a:rect l="l" t="t" r="r" b="b"/>
              <a:pathLst>
                <a:path w="19" h="1824" extrusionOk="0">
                  <a:moveTo>
                    <a:pt x="19" y="0"/>
                  </a:moveTo>
                  <a:lnTo>
                    <a:pt x="0" y="37"/>
                  </a:lnTo>
                  <a:lnTo>
                    <a:pt x="0" y="1805"/>
                  </a:lnTo>
                  <a:lnTo>
                    <a:pt x="19" y="182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2852925" y="2927500"/>
              <a:ext cx="500" cy="47025"/>
            </a:xfrm>
            <a:custGeom>
              <a:avLst/>
              <a:gdLst/>
              <a:ahLst/>
              <a:cxnLst/>
              <a:rect l="l" t="t" r="r" b="b"/>
              <a:pathLst>
                <a:path w="20" h="1881" extrusionOk="0">
                  <a:moveTo>
                    <a:pt x="19" y="0"/>
                  </a:moveTo>
                  <a:lnTo>
                    <a:pt x="1" y="19"/>
                  </a:lnTo>
                  <a:lnTo>
                    <a:pt x="1" y="1843"/>
                  </a:lnTo>
                  <a:lnTo>
                    <a:pt x="19" y="18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2853400" y="2927025"/>
              <a:ext cx="950" cy="47950"/>
            </a:xfrm>
            <a:custGeom>
              <a:avLst/>
              <a:gdLst/>
              <a:ahLst/>
              <a:cxnLst/>
              <a:rect l="l" t="t" r="r" b="b"/>
              <a:pathLst>
                <a:path w="38" h="1918" extrusionOk="0">
                  <a:moveTo>
                    <a:pt x="37" y="1"/>
                  </a:moveTo>
                  <a:lnTo>
                    <a:pt x="0" y="19"/>
                  </a:lnTo>
                  <a:lnTo>
                    <a:pt x="0" y="1899"/>
                  </a:lnTo>
                  <a:lnTo>
                    <a:pt x="37" y="1918"/>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2854325" y="2926575"/>
              <a:ext cx="500" cy="48875"/>
            </a:xfrm>
            <a:custGeom>
              <a:avLst/>
              <a:gdLst/>
              <a:ahLst/>
              <a:cxnLst/>
              <a:rect l="l" t="t" r="r" b="b"/>
              <a:pathLst>
                <a:path w="20" h="1955" extrusionOk="0">
                  <a:moveTo>
                    <a:pt x="19" y="0"/>
                  </a:moveTo>
                  <a:lnTo>
                    <a:pt x="0" y="19"/>
                  </a:lnTo>
                  <a:lnTo>
                    <a:pt x="0" y="1936"/>
                  </a:lnTo>
                  <a:lnTo>
                    <a:pt x="19" y="19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2854800" y="2926100"/>
              <a:ext cx="475" cy="49800"/>
            </a:xfrm>
            <a:custGeom>
              <a:avLst/>
              <a:gdLst/>
              <a:ahLst/>
              <a:cxnLst/>
              <a:rect l="l" t="t" r="r" b="b"/>
              <a:pathLst>
                <a:path w="19" h="1992" extrusionOk="0">
                  <a:moveTo>
                    <a:pt x="19" y="1"/>
                  </a:moveTo>
                  <a:lnTo>
                    <a:pt x="0" y="19"/>
                  </a:lnTo>
                  <a:lnTo>
                    <a:pt x="0" y="1973"/>
                  </a:lnTo>
                  <a:lnTo>
                    <a:pt x="19" y="199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2855250" y="2925625"/>
              <a:ext cx="500" cy="50750"/>
            </a:xfrm>
            <a:custGeom>
              <a:avLst/>
              <a:gdLst/>
              <a:ahLst/>
              <a:cxnLst/>
              <a:rect l="l" t="t" r="r" b="b"/>
              <a:pathLst>
                <a:path w="20" h="2030" extrusionOk="0">
                  <a:moveTo>
                    <a:pt x="19" y="1"/>
                  </a:moveTo>
                  <a:lnTo>
                    <a:pt x="1" y="20"/>
                  </a:lnTo>
                  <a:lnTo>
                    <a:pt x="1" y="2011"/>
                  </a:lnTo>
                  <a:lnTo>
                    <a:pt x="19" y="203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2855725" y="2924700"/>
              <a:ext cx="475" cy="52150"/>
            </a:xfrm>
            <a:custGeom>
              <a:avLst/>
              <a:gdLst/>
              <a:ahLst/>
              <a:cxnLst/>
              <a:rect l="l" t="t" r="r" b="b"/>
              <a:pathLst>
                <a:path w="19" h="2086" extrusionOk="0">
                  <a:moveTo>
                    <a:pt x="19" y="1"/>
                  </a:moveTo>
                  <a:lnTo>
                    <a:pt x="0" y="38"/>
                  </a:lnTo>
                  <a:lnTo>
                    <a:pt x="0" y="2067"/>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2856175" y="2924250"/>
              <a:ext cx="500" cy="53525"/>
            </a:xfrm>
            <a:custGeom>
              <a:avLst/>
              <a:gdLst/>
              <a:ahLst/>
              <a:cxnLst/>
              <a:rect l="l" t="t" r="r" b="b"/>
              <a:pathLst>
                <a:path w="20" h="2141" extrusionOk="0">
                  <a:moveTo>
                    <a:pt x="20" y="0"/>
                  </a:moveTo>
                  <a:lnTo>
                    <a:pt x="1" y="19"/>
                  </a:lnTo>
                  <a:lnTo>
                    <a:pt x="1" y="2103"/>
                  </a:lnTo>
                  <a:lnTo>
                    <a:pt x="20" y="2140"/>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2856650" y="2923775"/>
              <a:ext cx="950" cy="54450"/>
            </a:xfrm>
            <a:custGeom>
              <a:avLst/>
              <a:gdLst/>
              <a:ahLst/>
              <a:cxnLst/>
              <a:rect l="l" t="t" r="r" b="b"/>
              <a:pathLst>
                <a:path w="38" h="2178" extrusionOk="0">
                  <a:moveTo>
                    <a:pt x="38" y="1"/>
                  </a:moveTo>
                  <a:lnTo>
                    <a:pt x="1" y="19"/>
                  </a:lnTo>
                  <a:lnTo>
                    <a:pt x="1" y="2159"/>
                  </a:lnTo>
                  <a:lnTo>
                    <a:pt x="38" y="2178"/>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2857575" y="2923300"/>
              <a:ext cx="500" cy="55400"/>
            </a:xfrm>
            <a:custGeom>
              <a:avLst/>
              <a:gdLst/>
              <a:ahLst/>
              <a:cxnLst/>
              <a:rect l="l" t="t" r="r" b="b"/>
              <a:pathLst>
                <a:path w="20" h="2216" extrusionOk="0">
                  <a:moveTo>
                    <a:pt x="19" y="1"/>
                  </a:moveTo>
                  <a:lnTo>
                    <a:pt x="1" y="20"/>
                  </a:lnTo>
                  <a:lnTo>
                    <a:pt x="1" y="2197"/>
                  </a:lnTo>
                  <a:lnTo>
                    <a:pt x="19" y="221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2858050" y="2922850"/>
              <a:ext cx="475" cy="56325"/>
            </a:xfrm>
            <a:custGeom>
              <a:avLst/>
              <a:gdLst/>
              <a:ahLst/>
              <a:cxnLst/>
              <a:rect l="l" t="t" r="r" b="b"/>
              <a:pathLst>
                <a:path w="19" h="2253" extrusionOk="0">
                  <a:moveTo>
                    <a:pt x="19" y="0"/>
                  </a:moveTo>
                  <a:lnTo>
                    <a:pt x="0" y="19"/>
                  </a:lnTo>
                  <a:lnTo>
                    <a:pt x="0" y="2234"/>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2858500" y="2922375"/>
              <a:ext cx="500" cy="57250"/>
            </a:xfrm>
            <a:custGeom>
              <a:avLst/>
              <a:gdLst/>
              <a:ahLst/>
              <a:cxnLst/>
              <a:rect l="l" t="t" r="r" b="b"/>
              <a:pathLst>
                <a:path w="20" h="2290" extrusionOk="0">
                  <a:moveTo>
                    <a:pt x="20" y="1"/>
                  </a:moveTo>
                  <a:lnTo>
                    <a:pt x="1" y="19"/>
                  </a:lnTo>
                  <a:lnTo>
                    <a:pt x="1" y="2271"/>
                  </a:lnTo>
                  <a:lnTo>
                    <a:pt x="20" y="2290"/>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2858975" y="2921925"/>
              <a:ext cx="500" cy="58175"/>
            </a:xfrm>
            <a:custGeom>
              <a:avLst/>
              <a:gdLst/>
              <a:ahLst/>
              <a:cxnLst/>
              <a:rect l="l" t="t" r="r" b="b"/>
              <a:pathLst>
                <a:path w="20" h="2327" extrusionOk="0">
                  <a:moveTo>
                    <a:pt x="19" y="0"/>
                  </a:moveTo>
                  <a:lnTo>
                    <a:pt x="1" y="19"/>
                  </a:lnTo>
                  <a:lnTo>
                    <a:pt x="1" y="2308"/>
                  </a:lnTo>
                  <a:lnTo>
                    <a:pt x="19" y="2326"/>
                  </a:lnTo>
                  <a:lnTo>
                    <a:pt x="19" y="2308"/>
                  </a:lnTo>
                  <a:lnTo>
                    <a:pt x="19" y="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2859450" y="2922375"/>
              <a:ext cx="475" cy="57250"/>
            </a:xfrm>
            <a:custGeom>
              <a:avLst/>
              <a:gdLst/>
              <a:ahLst/>
              <a:cxnLst/>
              <a:rect l="l" t="t" r="r" b="b"/>
              <a:pathLst>
                <a:path w="19" h="2290" extrusionOk="0">
                  <a:moveTo>
                    <a:pt x="0" y="1"/>
                  </a:moveTo>
                  <a:lnTo>
                    <a:pt x="0" y="2290"/>
                  </a:lnTo>
                  <a:lnTo>
                    <a:pt x="19" y="227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2859900" y="2922850"/>
              <a:ext cx="950" cy="56325"/>
            </a:xfrm>
            <a:custGeom>
              <a:avLst/>
              <a:gdLst/>
              <a:ahLst/>
              <a:cxnLst/>
              <a:rect l="l" t="t" r="r" b="b"/>
              <a:pathLst>
                <a:path w="38" h="2253" extrusionOk="0">
                  <a:moveTo>
                    <a:pt x="1" y="0"/>
                  </a:moveTo>
                  <a:lnTo>
                    <a:pt x="1" y="2252"/>
                  </a:lnTo>
                  <a:lnTo>
                    <a:pt x="38" y="2234"/>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2860850" y="2923300"/>
              <a:ext cx="475" cy="55400"/>
            </a:xfrm>
            <a:custGeom>
              <a:avLst/>
              <a:gdLst/>
              <a:ahLst/>
              <a:cxnLst/>
              <a:rect l="l" t="t" r="r" b="b"/>
              <a:pathLst>
                <a:path w="19" h="2216" extrusionOk="0">
                  <a:moveTo>
                    <a:pt x="0" y="1"/>
                  </a:moveTo>
                  <a:lnTo>
                    <a:pt x="0" y="2216"/>
                  </a:lnTo>
                  <a:lnTo>
                    <a:pt x="19" y="2197"/>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2861300" y="2923775"/>
              <a:ext cx="500" cy="54450"/>
            </a:xfrm>
            <a:custGeom>
              <a:avLst/>
              <a:gdLst/>
              <a:ahLst/>
              <a:cxnLst/>
              <a:rect l="l" t="t" r="r" b="b"/>
              <a:pathLst>
                <a:path w="20" h="2178" extrusionOk="0">
                  <a:moveTo>
                    <a:pt x="1" y="1"/>
                  </a:moveTo>
                  <a:lnTo>
                    <a:pt x="1" y="2178"/>
                  </a:lnTo>
                  <a:lnTo>
                    <a:pt x="19" y="215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2861775" y="2924250"/>
              <a:ext cx="475" cy="53525"/>
            </a:xfrm>
            <a:custGeom>
              <a:avLst/>
              <a:gdLst/>
              <a:ahLst/>
              <a:cxnLst/>
              <a:rect l="l" t="t" r="r" b="b"/>
              <a:pathLst>
                <a:path w="19" h="2141" extrusionOk="0">
                  <a:moveTo>
                    <a:pt x="0" y="0"/>
                  </a:moveTo>
                  <a:lnTo>
                    <a:pt x="0" y="2140"/>
                  </a:lnTo>
                  <a:lnTo>
                    <a:pt x="19" y="210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2862225" y="2924700"/>
              <a:ext cx="500" cy="52150"/>
            </a:xfrm>
            <a:custGeom>
              <a:avLst/>
              <a:gdLst/>
              <a:ahLst/>
              <a:cxnLst/>
              <a:rect l="l" t="t" r="r" b="b"/>
              <a:pathLst>
                <a:path w="20" h="2086" extrusionOk="0">
                  <a:moveTo>
                    <a:pt x="1" y="1"/>
                  </a:moveTo>
                  <a:lnTo>
                    <a:pt x="1" y="2085"/>
                  </a:lnTo>
                  <a:lnTo>
                    <a:pt x="19" y="2067"/>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2862700" y="2925625"/>
              <a:ext cx="950" cy="50750"/>
            </a:xfrm>
            <a:custGeom>
              <a:avLst/>
              <a:gdLst/>
              <a:ahLst/>
              <a:cxnLst/>
              <a:rect l="l" t="t" r="r" b="b"/>
              <a:pathLst>
                <a:path w="38" h="2030" extrusionOk="0">
                  <a:moveTo>
                    <a:pt x="0" y="1"/>
                  </a:moveTo>
                  <a:lnTo>
                    <a:pt x="0" y="2030"/>
                  </a:lnTo>
                  <a:lnTo>
                    <a:pt x="38" y="2011"/>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2863625" y="2926100"/>
              <a:ext cx="500" cy="49800"/>
            </a:xfrm>
            <a:custGeom>
              <a:avLst/>
              <a:gdLst/>
              <a:ahLst/>
              <a:cxnLst/>
              <a:rect l="l" t="t" r="r" b="b"/>
              <a:pathLst>
                <a:path w="20" h="1992" extrusionOk="0">
                  <a:moveTo>
                    <a:pt x="1" y="1"/>
                  </a:moveTo>
                  <a:lnTo>
                    <a:pt x="1" y="1992"/>
                  </a:lnTo>
                  <a:lnTo>
                    <a:pt x="19" y="197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2864100" y="2926575"/>
              <a:ext cx="475" cy="48875"/>
            </a:xfrm>
            <a:custGeom>
              <a:avLst/>
              <a:gdLst/>
              <a:ahLst/>
              <a:cxnLst/>
              <a:rect l="l" t="t" r="r" b="b"/>
              <a:pathLst>
                <a:path w="19" h="1955" extrusionOk="0">
                  <a:moveTo>
                    <a:pt x="0" y="0"/>
                  </a:moveTo>
                  <a:lnTo>
                    <a:pt x="0" y="1954"/>
                  </a:lnTo>
                  <a:lnTo>
                    <a:pt x="19" y="193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2864550" y="2927025"/>
              <a:ext cx="500" cy="47950"/>
            </a:xfrm>
            <a:custGeom>
              <a:avLst/>
              <a:gdLst/>
              <a:ahLst/>
              <a:cxnLst/>
              <a:rect l="l" t="t" r="r" b="b"/>
              <a:pathLst>
                <a:path w="20" h="1918" extrusionOk="0">
                  <a:moveTo>
                    <a:pt x="1" y="1"/>
                  </a:moveTo>
                  <a:lnTo>
                    <a:pt x="1" y="1918"/>
                  </a:lnTo>
                  <a:lnTo>
                    <a:pt x="19" y="189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2865025" y="2927500"/>
              <a:ext cx="500" cy="47025"/>
            </a:xfrm>
            <a:custGeom>
              <a:avLst/>
              <a:gdLst/>
              <a:ahLst/>
              <a:cxnLst/>
              <a:rect l="l" t="t" r="r" b="b"/>
              <a:pathLst>
                <a:path w="20" h="1881" extrusionOk="0">
                  <a:moveTo>
                    <a:pt x="0" y="0"/>
                  </a:moveTo>
                  <a:lnTo>
                    <a:pt x="0" y="1880"/>
                  </a:lnTo>
                  <a:lnTo>
                    <a:pt x="19" y="184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a:off x="2865500" y="2927975"/>
              <a:ext cx="475" cy="45600"/>
            </a:xfrm>
            <a:custGeom>
              <a:avLst/>
              <a:gdLst/>
              <a:ahLst/>
              <a:cxnLst/>
              <a:rect l="l" t="t" r="r" b="b"/>
              <a:pathLst>
                <a:path w="19" h="1824" extrusionOk="0">
                  <a:moveTo>
                    <a:pt x="0" y="0"/>
                  </a:moveTo>
                  <a:lnTo>
                    <a:pt x="0" y="1824"/>
                  </a:lnTo>
                  <a:lnTo>
                    <a:pt x="19" y="1805"/>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a:off x="2865950" y="2928900"/>
              <a:ext cx="950" cy="44225"/>
            </a:xfrm>
            <a:custGeom>
              <a:avLst/>
              <a:gdLst/>
              <a:ahLst/>
              <a:cxnLst/>
              <a:rect l="l" t="t" r="r" b="b"/>
              <a:pathLst>
                <a:path w="38" h="1769" extrusionOk="0">
                  <a:moveTo>
                    <a:pt x="1" y="0"/>
                  </a:moveTo>
                  <a:lnTo>
                    <a:pt x="1" y="1768"/>
                  </a:lnTo>
                  <a:lnTo>
                    <a:pt x="38" y="1750"/>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2866875" y="2929350"/>
              <a:ext cx="500" cy="43300"/>
            </a:xfrm>
            <a:custGeom>
              <a:avLst/>
              <a:gdLst/>
              <a:ahLst/>
              <a:cxnLst/>
              <a:rect l="l" t="t" r="r" b="b"/>
              <a:pathLst>
                <a:path w="20" h="1732" extrusionOk="0">
                  <a:moveTo>
                    <a:pt x="1" y="1"/>
                  </a:moveTo>
                  <a:lnTo>
                    <a:pt x="1" y="1732"/>
                  </a:lnTo>
                  <a:lnTo>
                    <a:pt x="20" y="171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2867350" y="2929825"/>
              <a:ext cx="500" cy="42375"/>
            </a:xfrm>
            <a:custGeom>
              <a:avLst/>
              <a:gdLst/>
              <a:ahLst/>
              <a:cxnLst/>
              <a:rect l="l" t="t" r="r" b="b"/>
              <a:pathLst>
                <a:path w="20" h="1695" extrusionOk="0">
                  <a:moveTo>
                    <a:pt x="1" y="0"/>
                  </a:moveTo>
                  <a:lnTo>
                    <a:pt x="1" y="1694"/>
                  </a:lnTo>
                  <a:lnTo>
                    <a:pt x="19" y="167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2867825" y="2930300"/>
              <a:ext cx="475" cy="41425"/>
            </a:xfrm>
            <a:custGeom>
              <a:avLst/>
              <a:gdLst/>
              <a:ahLst/>
              <a:cxnLst/>
              <a:rect l="l" t="t" r="r" b="b"/>
              <a:pathLst>
                <a:path w="19" h="1657" extrusionOk="0">
                  <a:moveTo>
                    <a:pt x="0" y="0"/>
                  </a:moveTo>
                  <a:lnTo>
                    <a:pt x="0" y="1656"/>
                  </a:lnTo>
                  <a:lnTo>
                    <a:pt x="19" y="163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2868275" y="2930750"/>
              <a:ext cx="500" cy="40500"/>
            </a:xfrm>
            <a:custGeom>
              <a:avLst/>
              <a:gdLst/>
              <a:ahLst/>
              <a:cxnLst/>
              <a:rect l="l" t="t" r="r" b="b"/>
              <a:pathLst>
                <a:path w="20" h="1620" extrusionOk="0">
                  <a:moveTo>
                    <a:pt x="1" y="1"/>
                  </a:moveTo>
                  <a:lnTo>
                    <a:pt x="1" y="1620"/>
                  </a:lnTo>
                  <a:lnTo>
                    <a:pt x="19" y="158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2868750" y="2931225"/>
              <a:ext cx="475" cy="39100"/>
            </a:xfrm>
            <a:custGeom>
              <a:avLst/>
              <a:gdLst/>
              <a:ahLst/>
              <a:cxnLst/>
              <a:rect l="l" t="t" r="r" b="b"/>
              <a:pathLst>
                <a:path w="19" h="1564" extrusionOk="0">
                  <a:moveTo>
                    <a:pt x="0" y="0"/>
                  </a:moveTo>
                  <a:lnTo>
                    <a:pt x="0" y="1564"/>
                  </a:lnTo>
                  <a:lnTo>
                    <a:pt x="19" y="1545"/>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2869200" y="2932150"/>
              <a:ext cx="975" cy="37700"/>
            </a:xfrm>
            <a:custGeom>
              <a:avLst/>
              <a:gdLst/>
              <a:ahLst/>
              <a:cxnLst/>
              <a:rect l="l" t="t" r="r" b="b"/>
              <a:pathLst>
                <a:path w="39" h="1508" extrusionOk="0">
                  <a:moveTo>
                    <a:pt x="1" y="1"/>
                  </a:moveTo>
                  <a:lnTo>
                    <a:pt x="1" y="1508"/>
                  </a:lnTo>
                  <a:lnTo>
                    <a:pt x="38" y="1489"/>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2870150" y="2932625"/>
              <a:ext cx="475" cy="36775"/>
            </a:xfrm>
            <a:custGeom>
              <a:avLst/>
              <a:gdLst/>
              <a:ahLst/>
              <a:cxnLst/>
              <a:rect l="l" t="t" r="r" b="b"/>
              <a:pathLst>
                <a:path w="19" h="1471" extrusionOk="0">
                  <a:moveTo>
                    <a:pt x="0" y="0"/>
                  </a:moveTo>
                  <a:lnTo>
                    <a:pt x="0" y="1470"/>
                  </a:lnTo>
                  <a:lnTo>
                    <a:pt x="19" y="145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2870600" y="2933075"/>
              <a:ext cx="500" cy="35850"/>
            </a:xfrm>
            <a:custGeom>
              <a:avLst/>
              <a:gdLst/>
              <a:ahLst/>
              <a:cxnLst/>
              <a:rect l="l" t="t" r="r" b="b"/>
              <a:pathLst>
                <a:path w="20" h="1434" extrusionOk="0">
                  <a:moveTo>
                    <a:pt x="1" y="1"/>
                  </a:moveTo>
                  <a:lnTo>
                    <a:pt x="1" y="1434"/>
                  </a:lnTo>
                  <a:lnTo>
                    <a:pt x="19" y="141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2871075" y="2933550"/>
              <a:ext cx="500" cy="34925"/>
            </a:xfrm>
            <a:custGeom>
              <a:avLst/>
              <a:gdLst/>
              <a:ahLst/>
              <a:cxnLst/>
              <a:rect l="l" t="t" r="r" b="b"/>
              <a:pathLst>
                <a:path w="20" h="1397" extrusionOk="0">
                  <a:moveTo>
                    <a:pt x="0" y="0"/>
                  </a:moveTo>
                  <a:lnTo>
                    <a:pt x="0" y="1396"/>
                  </a:lnTo>
                  <a:lnTo>
                    <a:pt x="19" y="1378"/>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a:off x="2871550" y="2934000"/>
              <a:ext cx="475" cy="34000"/>
            </a:xfrm>
            <a:custGeom>
              <a:avLst/>
              <a:gdLst/>
              <a:ahLst/>
              <a:cxnLst/>
              <a:rect l="l" t="t" r="r" b="b"/>
              <a:pathLst>
                <a:path w="19" h="1360" extrusionOk="0">
                  <a:moveTo>
                    <a:pt x="0" y="1"/>
                  </a:moveTo>
                  <a:lnTo>
                    <a:pt x="0" y="1360"/>
                  </a:lnTo>
                  <a:lnTo>
                    <a:pt x="19" y="1322"/>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2872000" y="2934475"/>
              <a:ext cx="500" cy="32600"/>
            </a:xfrm>
            <a:custGeom>
              <a:avLst/>
              <a:gdLst/>
              <a:ahLst/>
              <a:cxnLst/>
              <a:rect l="l" t="t" r="r" b="b"/>
              <a:pathLst>
                <a:path w="20" h="1304" extrusionOk="0">
                  <a:moveTo>
                    <a:pt x="1" y="1"/>
                  </a:moveTo>
                  <a:lnTo>
                    <a:pt x="1" y="1303"/>
                  </a:lnTo>
                  <a:lnTo>
                    <a:pt x="19" y="1285"/>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2872475" y="2935400"/>
              <a:ext cx="950" cy="31200"/>
            </a:xfrm>
            <a:custGeom>
              <a:avLst/>
              <a:gdLst/>
              <a:ahLst/>
              <a:cxnLst/>
              <a:rect l="l" t="t" r="r" b="b"/>
              <a:pathLst>
                <a:path w="38" h="1248" extrusionOk="0">
                  <a:moveTo>
                    <a:pt x="0" y="1"/>
                  </a:moveTo>
                  <a:lnTo>
                    <a:pt x="0" y="1248"/>
                  </a:lnTo>
                  <a:lnTo>
                    <a:pt x="37" y="1229"/>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2873400" y="2935875"/>
              <a:ext cx="500" cy="30275"/>
            </a:xfrm>
            <a:custGeom>
              <a:avLst/>
              <a:gdLst/>
              <a:ahLst/>
              <a:cxnLst/>
              <a:rect l="l" t="t" r="r" b="b"/>
              <a:pathLst>
                <a:path w="20" h="1211" extrusionOk="0">
                  <a:moveTo>
                    <a:pt x="0" y="0"/>
                  </a:moveTo>
                  <a:lnTo>
                    <a:pt x="0" y="1210"/>
                  </a:lnTo>
                  <a:lnTo>
                    <a:pt x="19" y="119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2873875" y="2936350"/>
              <a:ext cx="475" cy="29325"/>
            </a:xfrm>
            <a:custGeom>
              <a:avLst/>
              <a:gdLst/>
              <a:ahLst/>
              <a:cxnLst/>
              <a:rect l="l" t="t" r="r" b="b"/>
              <a:pathLst>
                <a:path w="19" h="1173" extrusionOk="0">
                  <a:moveTo>
                    <a:pt x="0" y="0"/>
                  </a:moveTo>
                  <a:lnTo>
                    <a:pt x="0" y="1173"/>
                  </a:lnTo>
                  <a:lnTo>
                    <a:pt x="19" y="115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2874325" y="2936800"/>
              <a:ext cx="500" cy="28400"/>
            </a:xfrm>
            <a:custGeom>
              <a:avLst/>
              <a:gdLst/>
              <a:ahLst/>
              <a:cxnLst/>
              <a:rect l="l" t="t" r="r" b="b"/>
              <a:pathLst>
                <a:path w="20" h="1136" extrusionOk="0">
                  <a:moveTo>
                    <a:pt x="1" y="1"/>
                  </a:moveTo>
                  <a:lnTo>
                    <a:pt x="1" y="1136"/>
                  </a:lnTo>
                  <a:lnTo>
                    <a:pt x="19" y="1117"/>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2874800" y="2937275"/>
              <a:ext cx="475" cy="27475"/>
            </a:xfrm>
            <a:custGeom>
              <a:avLst/>
              <a:gdLst/>
              <a:ahLst/>
              <a:cxnLst/>
              <a:rect l="l" t="t" r="r" b="b"/>
              <a:pathLst>
                <a:path w="19" h="1099" extrusionOk="0">
                  <a:moveTo>
                    <a:pt x="0" y="0"/>
                  </a:moveTo>
                  <a:lnTo>
                    <a:pt x="0" y="1098"/>
                  </a:lnTo>
                  <a:lnTo>
                    <a:pt x="19" y="106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2875250" y="2937725"/>
              <a:ext cx="500" cy="26100"/>
            </a:xfrm>
            <a:custGeom>
              <a:avLst/>
              <a:gdLst/>
              <a:ahLst/>
              <a:cxnLst/>
              <a:rect l="l" t="t" r="r" b="b"/>
              <a:pathLst>
                <a:path w="20" h="1044" extrusionOk="0">
                  <a:moveTo>
                    <a:pt x="1" y="1"/>
                  </a:moveTo>
                  <a:lnTo>
                    <a:pt x="1" y="1043"/>
                  </a:lnTo>
                  <a:lnTo>
                    <a:pt x="20" y="1024"/>
                  </a:lnTo>
                  <a:lnTo>
                    <a:pt x="20"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2875725" y="2938675"/>
              <a:ext cx="950" cy="24675"/>
            </a:xfrm>
            <a:custGeom>
              <a:avLst/>
              <a:gdLst/>
              <a:ahLst/>
              <a:cxnLst/>
              <a:rect l="l" t="t" r="r" b="b"/>
              <a:pathLst>
                <a:path w="38" h="987" extrusionOk="0">
                  <a:moveTo>
                    <a:pt x="1" y="0"/>
                  </a:moveTo>
                  <a:lnTo>
                    <a:pt x="1" y="986"/>
                  </a:lnTo>
                  <a:lnTo>
                    <a:pt x="38" y="96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2876650" y="2939125"/>
              <a:ext cx="500" cy="23750"/>
            </a:xfrm>
            <a:custGeom>
              <a:avLst/>
              <a:gdLst/>
              <a:ahLst/>
              <a:cxnLst/>
              <a:rect l="l" t="t" r="r" b="b"/>
              <a:pathLst>
                <a:path w="20" h="950" extrusionOk="0">
                  <a:moveTo>
                    <a:pt x="1" y="1"/>
                  </a:moveTo>
                  <a:lnTo>
                    <a:pt x="1" y="950"/>
                  </a:lnTo>
                  <a:lnTo>
                    <a:pt x="19" y="93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2877125" y="2939600"/>
              <a:ext cx="475" cy="22825"/>
            </a:xfrm>
            <a:custGeom>
              <a:avLst/>
              <a:gdLst/>
              <a:ahLst/>
              <a:cxnLst/>
              <a:rect l="l" t="t" r="r" b="b"/>
              <a:pathLst>
                <a:path w="19" h="913" extrusionOk="0">
                  <a:moveTo>
                    <a:pt x="0" y="0"/>
                  </a:moveTo>
                  <a:lnTo>
                    <a:pt x="0" y="912"/>
                  </a:lnTo>
                  <a:lnTo>
                    <a:pt x="19" y="894"/>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2877575" y="2940050"/>
              <a:ext cx="500" cy="21900"/>
            </a:xfrm>
            <a:custGeom>
              <a:avLst/>
              <a:gdLst/>
              <a:ahLst/>
              <a:cxnLst/>
              <a:rect l="l" t="t" r="r" b="b"/>
              <a:pathLst>
                <a:path w="20" h="876" extrusionOk="0">
                  <a:moveTo>
                    <a:pt x="1" y="1"/>
                  </a:moveTo>
                  <a:lnTo>
                    <a:pt x="1" y="876"/>
                  </a:lnTo>
                  <a:lnTo>
                    <a:pt x="20" y="857"/>
                  </a:lnTo>
                  <a:lnTo>
                    <a:pt x="20"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2878050" y="2940525"/>
              <a:ext cx="500" cy="20950"/>
            </a:xfrm>
            <a:custGeom>
              <a:avLst/>
              <a:gdLst/>
              <a:ahLst/>
              <a:cxnLst/>
              <a:rect l="l" t="t" r="r" b="b"/>
              <a:pathLst>
                <a:path w="20" h="838" extrusionOk="0">
                  <a:moveTo>
                    <a:pt x="1" y="1"/>
                  </a:moveTo>
                  <a:lnTo>
                    <a:pt x="1" y="838"/>
                  </a:lnTo>
                  <a:lnTo>
                    <a:pt x="19" y="80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2878525" y="2941000"/>
              <a:ext cx="475" cy="19550"/>
            </a:xfrm>
            <a:custGeom>
              <a:avLst/>
              <a:gdLst/>
              <a:ahLst/>
              <a:cxnLst/>
              <a:rect l="l" t="t" r="r" b="b"/>
              <a:pathLst>
                <a:path w="19" h="782" extrusionOk="0">
                  <a:moveTo>
                    <a:pt x="0" y="0"/>
                  </a:moveTo>
                  <a:lnTo>
                    <a:pt x="0" y="782"/>
                  </a:lnTo>
                  <a:lnTo>
                    <a:pt x="19" y="763"/>
                  </a:lnTo>
                  <a:lnTo>
                    <a:pt x="19" y="37"/>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2878975" y="2941925"/>
              <a:ext cx="975" cy="18175"/>
            </a:xfrm>
            <a:custGeom>
              <a:avLst/>
              <a:gdLst/>
              <a:ahLst/>
              <a:cxnLst/>
              <a:rect l="l" t="t" r="r" b="b"/>
              <a:pathLst>
                <a:path w="39" h="727" extrusionOk="0">
                  <a:moveTo>
                    <a:pt x="1" y="0"/>
                  </a:moveTo>
                  <a:lnTo>
                    <a:pt x="1" y="726"/>
                  </a:lnTo>
                  <a:lnTo>
                    <a:pt x="38" y="708"/>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2879925" y="2942375"/>
              <a:ext cx="475" cy="17250"/>
            </a:xfrm>
            <a:custGeom>
              <a:avLst/>
              <a:gdLst/>
              <a:ahLst/>
              <a:cxnLst/>
              <a:rect l="l" t="t" r="r" b="b"/>
              <a:pathLst>
                <a:path w="19" h="690" extrusionOk="0">
                  <a:moveTo>
                    <a:pt x="0" y="1"/>
                  </a:moveTo>
                  <a:lnTo>
                    <a:pt x="0" y="690"/>
                  </a:lnTo>
                  <a:lnTo>
                    <a:pt x="19" y="671"/>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2880375" y="2942850"/>
              <a:ext cx="500" cy="16300"/>
            </a:xfrm>
            <a:custGeom>
              <a:avLst/>
              <a:gdLst/>
              <a:ahLst/>
              <a:cxnLst/>
              <a:rect l="l" t="t" r="r" b="b"/>
              <a:pathLst>
                <a:path w="20" h="652" extrusionOk="0">
                  <a:moveTo>
                    <a:pt x="1" y="1"/>
                  </a:moveTo>
                  <a:lnTo>
                    <a:pt x="1" y="652"/>
                  </a:lnTo>
                  <a:lnTo>
                    <a:pt x="19" y="63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2880850" y="2943325"/>
              <a:ext cx="475" cy="15375"/>
            </a:xfrm>
            <a:custGeom>
              <a:avLst/>
              <a:gdLst/>
              <a:ahLst/>
              <a:cxnLst/>
              <a:rect l="l" t="t" r="r" b="b"/>
              <a:pathLst>
                <a:path w="19" h="615" extrusionOk="0">
                  <a:moveTo>
                    <a:pt x="0" y="0"/>
                  </a:moveTo>
                  <a:lnTo>
                    <a:pt x="0" y="614"/>
                  </a:lnTo>
                  <a:lnTo>
                    <a:pt x="19" y="59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2881300" y="2943775"/>
              <a:ext cx="500" cy="14450"/>
            </a:xfrm>
            <a:custGeom>
              <a:avLst/>
              <a:gdLst/>
              <a:ahLst/>
              <a:cxnLst/>
              <a:rect l="l" t="t" r="r" b="b"/>
              <a:pathLst>
                <a:path w="20" h="578" extrusionOk="0">
                  <a:moveTo>
                    <a:pt x="1" y="1"/>
                  </a:moveTo>
                  <a:lnTo>
                    <a:pt x="1" y="578"/>
                  </a:lnTo>
                  <a:lnTo>
                    <a:pt x="19" y="54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2881775" y="2944250"/>
              <a:ext cx="500" cy="13050"/>
            </a:xfrm>
            <a:custGeom>
              <a:avLst/>
              <a:gdLst/>
              <a:ahLst/>
              <a:cxnLst/>
              <a:rect l="l" t="t" r="r" b="b"/>
              <a:pathLst>
                <a:path w="20" h="522" extrusionOk="0">
                  <a:moveTo>
                    <a:pt x="0" y="0"/>
                  </a:moveTo>
                  <a:lnTo>
                    <a:pt x="0" y="522"/>
                  </a:lnTo>
                  <a:lnTo>
                    <a:pt x="19" y="503"/>
                  </a:lnTo>
                  <a:lnTo>
                    <a:pt x="19" y="38"/>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2882250" y="2945175"/>
              <a:ext cx="950" cy="11650"/>
            </a:xfrm>
            <a:custGeom>
              <a:avLst/>
              <a:gdLst/>
              <a:ahLst/>
              <a:cxnLst/>
              <a:rect l="l" t="t" r="r" b="b"/>
              <a:pathLst>
                <a:path w="38" h="466" extrusionOk="0">
                  <a:moveTo>
                    <a:pt x="0" y="1"/>
                  </a:moveTo>
                  <a:lnTo>
                    <a:pt x="0" y="466"/>
                  </a:lnTo>
                  <a:lnTo>
                    <a:pt x="37" y="447"/>
                  </a:lnTo>
                  <a:lnTo>
                    <a:pt x="37"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2883175" y="2945650"/>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2883625" y="2946100"/>
              <a:ext cx="500" cy="9800"/>
            </a:xfrm>
            <a:custGeom>
              <a:avLst/>
              <a:gdLst/>
              <a:ahLst/>
              <a:cxnLst/>
              <a:rect l="l" t="t" r="r" b="b"/>
              <a:pathLst>
                <a:path w="20" h="392" extrusionOk="0">
                  <a:moveTo>
                    <a:pt x="1" y="1"/>
                  </a:moveTo>
                  <a:lnTo>
                    <a:pt x="1" y="392"/>
                  </a:lnTo>
                  <a:lnTo>
                    <a:pt x="20" y="373"/>
                  </a:lnTo>
                  <a:lnTo>
                    <a:pt x="20"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2884100" y="2946575"/>
              <a:ext cx="500" cy="8875"/>
            </a:xfrm>
            <a:custGeom>
              <a:avLst/>
              <a:gdLst/>
              <a:ahLst/>
              <a:cxnLst/>
              <a:rect l="l" t="t" r="r" b="b"/>
              <a:pathLst>
                <a:path w="20" h="355" extrusionOk="0">
                  <a:moveTo>
                    <a:pt x="1" y="0"/>
                  </a:moveTo>
                  <a:lnTo>
                    <a:pt x="1" y="354"/>
                  </a:lnTo>
                  <a:lnTo>
                    <a:pt x="19" y="33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2884575" y="2947050"/>
              <a:ext cx="475" cy="7925"/>
            </a:xfrm>
            <a:custGeom>
              <a:avLst/>
              <a:gdLst/>
              <a:ahLst/>
              <a:cxnLst/>
              <a:rect l="l" t="t" r="r" b="b"/>
              <a:pathLst>
                <a:path w="19" h="317" extrusionOk="0">
                  <a:moveTo>
                    <a:pt x="0" y="0"/>
                  </a:moveTo>
                  <a:lnTo>
                    <a:pt x="0" y="316"/>
                  </a:lnTo>
                  <a:lnTo>
                    <a:pt x="19" y="27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2885025" y="2947500"/>
              <a:ext cx="500" cy="6550"/>
            </a:xfrm>
            <a:custGeom>
              <a:avLst/>
              <a:gdLst/>
              <a:ahLst/>
              <a:cxnLst/>
              <a:rect l="l" t="t" r="r" b="b"/>
              <a:pathLst>
                <a:path w="20" h="262" extrusionOk="0">
                  <a:moveTo>
                    <a:pt x="1" y="1"/>
                  </a:moveTo>
                  <a:lnTo>
                    <a:pt x="1" y="261"/>
                  </a:lnTo>
                  <a:lnTo>
                    <a:pt x="19" y="243"/>
                  </a:lnTo>
                  <a:lnTo>
                    <a:pt x="19" y="38"/>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2885500" y="2948425"/>
              <a:ext cx="950" cy="5150"/>
            </a:xfrm>
            <a:custGeom>
              <a:avLst/>
              <a:gdLst/>
              <a:ahLst/>
              <a:cxnLst/>
              <a:rect l="l" t="t" r="r" b="b"/>
              <a:pathLst>
                <a:path w="38" h="206" extrusionOk="0">
                  <a:moveTo>
                    <a:pt x="0" y="1"/>
                  </a:moveTo>
                  <a:lnTo>
                    <a:pt x="0" y="206"/>
                  </a:lnTo>
                  <a:lnTo>
                    <a:pt x="38" y="187"/>
                  </a:lnTo>
                  <a:lnTo>
                    <a:pt x="38"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2886425" y="2948900"/>
              <a:ext cx="500" cy="4225"/>
            </a:xfrm>
            <a:custGeom>
              <a:avLst/>
              <a:gdLst/>
              <a:ahLst/>
              <a:cxnLst/>
              <a:rect l="l" t="t" r="r" b="b"/>
              <a:pathLst>
                <a:path w="20" h="169" extrusionOk="0">
                  <a:moveTo>
                    <a:pt x="1" y="1"/>
                  </a:moveTo>
                  <a:lnTo>
                    <a:pt x="1" y="168"/>
                  </a:lnTo>
                  <a:lnTo>
                    <a:pt x="19" y="149"/>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2886900" y="2949375"/>
              <a:ext cx="475" cy="3275"/>
            </a:xfrm>
            <a:custGeom>
              <a:avLst/>
              <a:gdLst/>
              <a:ahLst/>
              <a:cxnLst/>
              <a:rect l="l" t="t" r="r" b="b"/>
              <a:pathLst>
                <a:path w="19" h="131" extrusionOk="0">
                  <a:moveTo>
                    <a:pt x="0" y="0"/>
                  </a:moveTo>
                  <a:lnTo>
                    <a:pt x="0" y="130"/>
                  </a:lnTo>
                  <a:lnTo>
                    <a:pt x="19" y="112"/>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a:off x="2887350" y="2949825"/>
              <a:ext cx="500" cy="2350"/>
            </a:xfrm>
            <a:custGeom>
              <a:avLst/>
              <a:gdLst/>
              <a:ahLst/>
              <a:cxnLst/>
              <a:rect l="l" t="t" r="r" b="b"/>
              <a:pathLst>
                <a:path w="20" h="94" extrusionOk="0">
                  <a:moveTo>
                    <a:pt x="1" y="1"/>
                  </a:moveTo>
                  <a:lnTo>
                    <a:pt x="1" y="94"/>
                  </a:lnTo>
                  <a:lnTo>
                    <a:pt x="19" y="75"/>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a:off x="2887825" y="2950300"/>
              <a:ext cx="500" cy="1425"/>
            </a:xfrm>
            <a:custGeom>
              <a:avLst/>
              <a:gdLst/>
              <a:ahLst/>
              <a:cxnLst/>
              <a:rect l="l" t="t" r="r" b="b"/>
              <a:pathLst>
                <a:path w="20" h="57" extrusionOk="0">
                  <a:moveTo>
                    <a:pt x="0" y="0"/>
                  </a:moveTo>
                  <a:lnTo>
                    <a:pt x="0" y="56"/>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5843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57"/>
        <p:cNvGrpSpPr/>
        <p:nvPr/>
      </p:nvGrpSpPr>
      <p:grpSpPr>
        <a:xfrm>
          <a:off x="0" y="0"/>
          <a:ext cx="0" cy="0"/>
          <a:chOff x="0" y="0"/>
          <a:chExt cx="0" cy="0"/>
        </a:xfrm>
      </p:grpSpPr>
      <p:sp>
        <p:nvSpPr>
          <p:cNvPr id="958" name="Google Shape;958;p9"/>
          <p:cNvSpPr txBox="1">
            <a:spLocks noGrp="1"/>
          </p:cNvSpPr>
          <p:nvPr>
            <p:ph type="title"/>
          </p:nvPr>
        </p:nvSpPr>
        <p:spPr>
          <a:xfrm>
            <a:off x="732275" y="1210763"/>
            <a:ext cx="5067900" cy="1298400"/>
          </a:xfrm>
          <a:prstGeom prst="rect">
            <a:avLst/>
          </a:prstGeom>
        </p:spPr>
        <p:txBody>
          <a:bodyPr spcFirstLastPara="1" wrap="square" lIns="91425" tIns="91425" rIns="91425" bIns="91425" anchor="t" anchorCtr="0">
            <a:noAutofit/>
          </a:bodyPr>
          <a:lstStyle>
            <a:lvl1pPr lvl="0" rtl="0">
              <a:spcBef>
                <a:spcPts val="0"/>
              </a:spcBef>
              <a:spcAft>
                <a:spcPts val="0"/>
              </a:spcAft>
              <a:buSzPts val="4200"/>
              <a:buNone/>
              <a:defRPr sz="4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he-IL"/>
              <a:t>לחץ כדי לערוך סגנון כותרת של תבנית בסיס</a:t>
            </a:r>
            <a:endParaRPr/>
          </a:p>
        </p:txBody>
      </p:sp>
      <p:sp>
        <p:nvSpPr>
          <p:cNvPr id="959" name="Google Shape;959;p9"/>
          <p:cNvSpPr txBox="1">
            <a:spLocks noGrp="1"/>
          </p:cNvSpPr>
          <p:nvPr>
            <p:ph type="subTitle" idx="1"/>
          </p:nvPr>
        </p:nvSpPr>
        <p:spPr>
          <a:xfrm>
            <a:off x="713225" y="2567813"/>
            <a:ext cx="5106000" cy="14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he-IL"/>
              <a:t>לחץ כדי לערוך סגנון כותרת משנה של תבנית בסיס</a:t>
            </a:r>
            <a:endParaRPr/>
          </a:p>
        </p:txBody>
      </p:sp>
      <p:grpSp>
        <p:nvGrpSpPr>
          <p:cNvPr id="960" name="Google Shape;960;p9"/>
          <p:cNvGrpSpPr/>
          <p:nvPr/>
        </p:nvGrpSpPr>
        <p:grpSpPr>
          <a:xfrm>
            <a:off x="7407435" y="2879891"/>
            <a:ext cx="849275" cy="848250"/>
            <a:chOff x="8751122" y="1283566"/>
            <a:chExt cx="849275" cy="848250"/>
          </a:xfrm>
        </p:grpSpPr>
        <p:sp>
          <p:nvSpPr>
            <p:cNvPr id="961" name="Google Shape;961;p9"/>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9"/>
            <p:cNvGrpSpPr/>
            <p:nvPr/>
          </p:nvGrpSpPr>
          <p:grpSpPr>
            <a:xfrm flipH="1">
              <a:off x="8751122" y="1283566"/>
              <a:ext cx="849275" cy="848250"/>
              <a:chOff x="2651171" y="2397773"/>
              <a:chExt cx="2099568" cy="2097033"/>
            </a:xfrm>
          </p:grpSpPr>
          <p:sp>
            <p:nvSpPr>
              <p:cNvPr id="963" name="Google Shape;963;p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5" name="Google Shape;965;p9"/>
          <p:cNvGrpSpPr/>
          <p:nvPr/>
        </p:nvGrpSpPr>
        <p:grpSpPr>
          <a:xfrm flipH="1">
            <a:off x="5896360" y="1526509"/>
            <a:ext cx="4030417" cy="3337154"/>
            <a:chOff x="3573297" y="232872"/>
            <a:chExt cx="5470164" cy="4529254"/>
          </a:xfrm>
        </p:grpSpPr>
        <p:sp>
          <p:nvSpPr>
            <p:cNvPr id="966" name="Google Shape;966;p9"/>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9"/>
          <p:cNvGrpSpPr/>
          <p:nvPr/>
        </p:nvGrpSpPr>
        <p:grpSpPr>
          <a:xfrm flipH="1">
            <a:off x="6009660" y="227499"/>
            <a:ext cx="2872292" cy="2378232"/>
            <a:chOff x="2210400" y="2558550"/>
            <a:chExt cx="971025" cy="804000"/>
          </a:xfrm>
        </p:grpSpPr>
        <p:sp>
          <p:nvSpPr>
            <p:cNvPr id="975" name="Google Shape;975;p9"/>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9"/>
          <p:cNvGrpSpPr/>
          <p:nvPr/>
        </p:nvGrpSpPr>
        <p:grpSpPr>
          <a:xfrm flipH="1">
            <a:off x="7973021" y="1064981"/>
            <a:ext cx="849356" cy="703259"/>
            <a:chOff x="2210400" y="2558550"/>
            <a:chExt cx="971025" cy="804000"/>
          </a:xfrm>
        </p:grpSpPr>
        <p:sp>
          <p:nvSpPr>
            <p:cNvPr id="984" name="Google Shape;984;p9"/>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chemeClr val="dk2"/>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9"/>
          <p:cNvGrpSpPr/>
          <p:nvPr/>
        </p:nvGrpSpPr>
        <p:grpSpPr>
          <a:xfrm>
            <a:off x="8979722" y="1283566"/>
            <a:ext cx="849275" cy="848250"/>
            <a:chOff x="8751122" y="1283566"/>
            <a:chExt cx="849275" cy="848250"/>
          </a:xfrm>
        </p:grpSpPr>
        <p:sp>
          <p:nvSpPr>
            <p:cNvPr id="993" name="Google Shape;993;p9"/>
            <p:cNvSpPr/>
            <p:nvPr/>
          </p:nvSpPr>
          <p:spPr>
            <a:xfrm flipH="1">
              <a:off x="8763662" y="129586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 name="Google Shape;994;p9"/>
            <p:cNvGrpSpPr/>
            <p:nvPr/>
          </p:nvGrpSpPr>
          <p:grpSpPr>
            <a:xfrm flipH="1">
              <a:off x="8751122" y="1283566"/>
              <a:ext cx="849275" cy="848250"/>
              <a:chOff x="2651171" y="2397773"/>
              <a:chExt cx="2099568" cy="2097033"/>
            </a:xfrm>
          </p:grpSpPr>
          <p:sp>
            <p:nvSpPr>
              <p:cNvPr id="995" name="Google Shape;995;p9"/>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7" name="Google Shape;997;p9"/>
          <p:cNvSpPr/>
          <p:nvPr/>
        </p:nvSpPr>
        <p:spPr>
          <a:xfrm flipH="1">
            <a:off x="6112238" y="3643059"/>
            <a:ext cx="1284330" cy="128433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771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10"/>
        <p:cNvGrpSpPr/>
        <p:nvPr/>
      </p:nvGrpSpPr>
      <p:grpSpPr>
        <a:xfrm>
          <a:off x="0" y="0"/>
          <a:ext cx="0" cy="0"/>
          <a:chOff x="0" y="0"/>
          <a:chExt cx="0" cy="0"/>
        </a:xfrm>
      </p:grpSpPr>
      <p:grpSp>
        <p:nvGrpSpPr>
          <p:cNvPr id="1011" name="Google Shape;1011;p11"/>
          <p:cNvGrpSpPr/>
          <p:nvPr/>
        </p:nvGrpSpPr>
        <p:grpSpPr>
          <a:xfrm flipH="1">
            <a:off x="-275840" y="688309"/>
            <a:ext cx="4030417" cy="3337154"/>
            <a:chOff x="3573297" y="232872"/>
            <a:chExt cx="5470164" cy="4529254"/>
          </a:xfrm>
        </p:grpSpPr>
        <p:sp>
          <p:nvSpPr>
            <p:cNvPr id="1012" name="Google Shape;1012;p11"/>
            <p:cNvSpPr/>
            <p:nvPr/>
          </p:nvSpPr>
          <p:spPr>
            <a:xfrm>
              <a:off x="3969040"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1"/>
            <p:cNvSpPr/>
            <p:nvPr/>
          </p:nvSpPr>
          <p:spPr>
            <a:xfrm>
              <a:off x="3835388" y="232872"/>
              <a:ext cx="4531929" cy="4529254"/>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1"/>
            <p:cNvSpPr/>
            <p:nvPr/>
          </p:nvSpPr>
          <p:spPr>
            <a:xfrm>
              <a:off x="3704272" y="232872"/>
              <a:ext cx="4529394" cy="4529254"/>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1"/>
            <p:cNvSpPr/>
            <p:nvPr/>
          </p:nvSpPr>
          <p:spPr>
            <a:xfrm>
              <a:off x="357329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1"/>
            <p:cNvSpPr/>
            <p:nvPr/>
          </p:nvSpPr>
          <p:spPr>
            <a:xfrm>
              <a:off x="4514207" y="232872"/>
              <a:ext cx="4529254" cy="4529254"/>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1"/>
            <p:cNvSpPr/>
            <p:nvPr/>
          </p:nvSpPr>
          <p:spPr>
            <a:xfrm>
              <a:off x="4380556" y="232872"/>
              <a:ext cx="4529254" cy="4529254"/>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1"/>
            <p:cNvSpPr/>
            <p:nvPr/>
          </p:nvSpPr>
          <p:spPr>
            <a:xfrm>
              <a:off x="4249440" y="232872"/>
              <a:ext cx="4529394" cy="4529254"/>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1"/>
            <p:cNvSpPr/>
            <p:nvPr/>
          </p:nvSpPr>
          <p:spPr>
            <a:xfrm>
              <a:off x="4115789" y="232872"/>
              <a:ext cx="4531929" cy="4529254"/>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11"/>
          <p:cNvGrpSpPr/>
          <p:nvPr/>
        </p:nvGrpSpPr>
        <p:grpSpPr>
          <a:xfrm flipH="1">
            <a:off x="-162540" y="-610701"/>
            <a:ext cx="2872292" cy="2378232"/>
            <a:chOff x="2210400" y="2558550"/>
            <a:chExt cx="971025" cy="804000"/>
          </a:xfrm>
        </p:grpSpPr>
        <p:sp>
          <p:nvSpPr>
            <p:cNvPr id="1021" name="Google Shape;1021;p11"/>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1"/>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1"/>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1"/>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1"/>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1"/>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1"/>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1"/>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11"/>
          <p:cNvSpPr/>
          <p:nvPr/>
        </p:nvSpPr>
        <p:spPr>
          <a:xfrm flipH="1">
            <a:off x="-59962" y="2804859"/>
            <a:ext cx="1284330" cy="1284330"/>
          </a:xfrm>
          <a:custGeom>
            <a:avLst/>
            <a:gdLst/>
            <a:ahLst/>
            <a:cxnLst/>
            <a:rect l="l" t="t" r="r" b="b"/>
            <a:pathLst>
              <a:path w="12377" h="12377" extrusionOk="0">
                <a:moveTo>
                  <a:pt x="6179" y="1"/>
                </a:moveTo>
                <a:lnTo>
                  <a:pt x="0" y="6179"/>
                </a:lnTo>
                <a:lnTo>
                  <a:pt x="6179" y="12377"/>
                </a:lnTo>
                <a:lnTo>
                  <a:pt x="12376" y="6179"/>
                </a:lnTo>
                <a:lnTo>
                  <a:pt x="6179" y="1"/>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 name="Google Shape;1030;p11"/>
          <p:cNvGrpSpPr/>
          <p:nvPr/>
        </p:nvGrpSpPr>
        <p:grpSpPr>
          <a:xfrm>
            <a:off x="5984694" y="-558274"/>
            <a:ext cx="3525470" cy="2917646"/>
            <a:chOff x="5440750" y="1669400"/>
            <a:chExt cx="971525" cy="804025"/>
          </a:xfrm>
        </p:grpSpPr>
        <p:sp>
          <p:nvSpPr>
            <p:cNvPr id="1031" name="Google Shape;1031;p11"/>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1"/>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1"/>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1"/>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1"/>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1"/>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1"/>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1"/>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1"/>
            <p:cNvSpPr/>
            <p:nvPr/>
          </p:nvSpPr>
          <p:spPr>
            <a:xfrm>
              <a:off x="6140976" y="230127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1"/>
            <p:cNvSpPr/>
            <p:nvPr/>
          </p:nvSpPr>
          <p:spPr>
            <a:xfrm>
              <a:off x="6135401" y="2295919"/>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1"/>
            <p:cNvSpPr/>
            <p:nvPr/>
          </p:nvSpPr>
          <p:spPr>
            <a:xfrm>
              <a:off x="6163776" y="2324294"/>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11"/>
          <p:cNvGrpSpPr/>
          <p:nvPr/>
        </p:nvGrpSpPr>
        <p:grpSpPr>
          <a:xfrm rot="10800000">
            <a:off x="6888722" y="2718139"/>
            <a:ext cx="2872292" cy="2378232"/>
            <a:chOff x="2210400" y="2558550"/>
            <a:chExt cx="971025" cy="804000"/>
          </a:xfrm>
        </p:grpSpPr>
        <p:sp>
          <p:nvSpPr>
            <p:cNvPr id="1043" name="Google Shape;1043;p11"/>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1"/>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1"/>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1"/>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1"/>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1"/>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1"/>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1"/>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11"/>
          <p:cNvSpPr/>
          <p:nvPr/>
        </p:nvSpPr>
        <p:spPr>
          <a:xfrm rot="10800000">
            <a:off x="6793483" y="3087230"/>
            <a:ext cx="2441112" cy="2439739"/>
          </a:xfrm>
          <a:custGeom>
            <a:avLst/>
            <a:gdLst/>
            <a:ahLst/>
            <a:cxnLst/>
            <a:rect l="l" t="t" r="r" b="b"/>
            <a:pathLst>
              <a:path w="33780" h="33761" extrusionOk="0">
                <a:moveTo>
                  <a:pt x="1322" y="16880"/>
                </a:moveTo>
                <a:lnTo>
                  <a:pt x="16899" y="32439"/>
                </a:lnTo>
                <a:lnTo>
                  <a:pt x="32458" y="16880"/>
                </a:lnTo>
                <a:lnTo>
                  <a:pt x="16899" y="1303"/>
                </a:lnTo>
                <a:close/>
                <a:moveTo>
                  <a:pt x="16899" y="33760"/>
                </a:moveTo>
                <a:lnTo>
                  <a:pt x="1" y="16880"/>
                </a:lnTo>
                <a:lnTo>
                  <a:pt x="16899" y="0"/>
                </a:lnTo>
                <a:lnTo>
                  <a:pt x="33779" y="16880"/>
                </a:lnTo>
                <a:close/>
              </a:path>
            </a:pathLst>
          </a:custGeom>
          <a:gradFill>
            <a:gsLst>
              <a:gs pos="0">
                <a:schemeClr val="dk2"/>
              </a:gs>
              <a:gs pos="100000">
                <a:srgbClr val="00FF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1"/>
          <p:cNvSpPr txBox="1">
            <a:spLocks noGrp="1"/>
          </p:cNvSpPr>
          <p:nvPr>
            <p:ph type="title" hasCustomPrompt="1"/>
          </p:nvPr>
        </p:nvSpPr>
        <p:spPr>
          <a:xfrm>
            <a:off x="1750325" y="1478650"/>
            <a:ext cx="5848500" cy="1612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9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53" name="Google Shape;1053;p11"/>
          <p:cNvSpPr txBox="1">
            <a:spLocks noGrp="1"/>
          </p:cNvSpPr>
          <p:nvPr>
            <p:ph type="body" idx="1"/>
          </p:nvPr>
        </p:nvSpPr>
        <p:spPr>
          <a:xfrm>
            <a:off x="1751539" y="3243000"/>
            <a:ext cx="5848500" cy="491100"/>
          </a:xfrm>
          <a:prstGeom prst="rect">
            <a:avLst/>
          </a:prstGeom>
          <a:solidFill>
            <a:schemeClr val="accent1"/>
          </a:solidFill>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600" b="1">
                <a:solidFill>
                  <a:schemeClr val="dk1"/>
                </a:solidFill>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pPr lvl="0"/>
            <a:r>
              <a:rPr lang="he-IL"/>
              <a:t>לחץ כדי לערוך סגנונות טקסט של תבנית בסיס</a:t>
            </a:r>
          </a:p>
        </p:txBody>
      </p:sp>
    </p:spTree>
    <p:extLst>
      <p:ext uri="{BB962C8B-B14F-4D97-AF65-F5344CB8AC3E}">
        <p14:creationId xmlns:p14="http://schemas.microsoft.com/office/powerpoint/2010/main" val="307399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54"/>
        <p:cNvGrpSpPr/>
        <p:nvPr/>
      </p:nvGrpSpPr>
      <p:grpSpPr>
        <a:xfrm>
          <a:off x="0" y="0"/>
          <a:ext cx="0" cy="0"/>
          <a:chOff x="0" y="0"/>
          <a:chExt cx="0" cy="0"/>
        </a:xfrm>
      </p:grpSpPr>
    </p:spTree>
    <p:extLst>
      <p:ext uri="{BB962C8B-B14F-4D97-AF65-F5344CB8AC3E}">
        <p14:creationId xmlns:p14="http://schemas.microsoft.com/office/powerpoint/2010/main" val="94801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55"/>
        <p:cNvGrpSpPr/>
        <p:nvPr/>
      </p:nvGrpSpPr>
      <p:grpSpPr>
        <a:xfrm>
          <a:off x="0" y="0"/>
          <a:ext cx="0" cy="0"/>
          <a:chOff x="0" y="0"/>
          <a:chExt cx="0" cy="0"/>
        </a:xfrm>
      </p:grpSpPr>
      <p:sp>
        <p:nvSpPr>
          <p:cNvPr id="1056" name="Google Shape;1056;p13"/>
          <p:cNvSpPr txBox="1">
            <a:spLocks noGrp="1"/>
          </p:cNvSpPr>
          <p:nvPr>
            <p:ph type="title"/>
          </p:nvPr>
        </p:nvSpPr>
        <p:spPr>
          <a:xfrm>
            <a:off x="1506398" y="1559275"/>
            <a:ext cx="25743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Space Grotesk Medium"/>
                <a:ea typeface="Space Grotesk Medium"/>
                <a:cs typeface="Space Grotesk Medium"/>
                <a:sym typeface="Space Grotes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he-IL"/>
              <a:t>לחץ כדי לערוך סגנון כותרת של תבנית בסיס</a:t>
            </a:r>
            <a:endParaRPr/>
          </a:p>
        </p:txBody>
      </p:sp>
      <p:sp>
        <p:nvSpPr>
          <p:cNvPr id="1057" name="Google Shape;1057;p13"/>
          <p:cNvSpPr txBox="1">
            <a:spLocks noGrp="1"/>
          </p:cNvSpPr>
          <p:nvPr>
            <p:ph type="title" idx="2" hasCustomPrompt="1"/>
          </p:nvPr>
        </p:nvSpPr>
        <p:spPr>
          <a:xfrm>
            <a:off x="730301" y="171167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8" name="Google Shape;1058;p13"/>
          <p:cNvSpPr txBox="1">
            <a:spLocks noGrp="1"/>
          </p:cNvSpPr>
          <p:nvPr>
            <p:ph type="subTitle" idx="1"/>
          </p:nvPr>
        </p:nvSpPr>
        <p:spPr>
          <a:xfrm>
            <a:off x="1506390" y="1996550"/>
            <a:ext cx="25743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059" name="Google Shape;1059;p13"/>
          <p:cNvSpPr txBox="1">
            <a:spLocks noGrp="1"/>
          </p:cNvSpPr>
          <p:nvPr>
            <p:ph type="title" idx="3"/>
          </p:nvPr>
        </p:nvSpPr>
        <p:spPr>
          <a:xfrm>
            <a:off x="1506523" y="3272625"/>
            <a:ext cx="25743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Space Grotesk Medium"/>
                <a:ea typeface="Space Grotesk Medium"/>
                <a:cs typeface="Space Grotesk Medium"/>
                <a:sym typeface="Space Grotes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he-IL"/>
              <a:t>לחץ כדי לערוך סגנון כותרת של תבנית בסיס</a:t>
            </a:r>
            <a:endParaRPr/>
          </a:p>
        </p:txBody>
      </p:sp>
      <p:sp>
        <p:nvSpPr>
          <p:cNvPr id="1060" name="Google Shape;1060;p13"/>
          <p:cNvSpPr txBox="1">
            <a:spLocks noGrp="1"/>
          </p:cNvSpPr>
          <p:nvPr>
            <p:ph type="title" idx="4" hasCustomPrompt="1"/>
          </p:nvPr>
        </p:nvSpPr>
        <p:spPr>
          <a:xfrm>
            <a:off x="730469" y="3425025"/>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1" name="Google Shape;1061;p13"/>
          <p:cNvSpPr txBox="1">
            <a:spLocks noGrp="1"/>
          </p:cNvSpPr>
          <p:nvPr>
            <p:ph type="subTitle" idx="5"/>
          </p:nvPr>
        </p:nvSpPr>
        <p:spPr>
          <a:xfrm>
            <a:off x="1506514" y="3709900"/>
            <a:ext cx="25743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062" name="Google Shape;1062;p13"/>
          <p:cNvSpPr txBox="1">
            <a:spLocks noGrp="1"/>
          </p:cNvSpPr>
          <p:nvPr>
            <p:ph type="title" idx="6"/>
          </p:nvPr>
        </p:nvSpPr>
        <p:spPr>
          <a:xfrm>
            <a:off x="5045226" y="1559275"/>
            <a:ext cx="25743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Space Grotesk Medium"/>
                <a:ea typeface="Space Grotesk Medium"/>
                <a:cs typeface="Space Grotesk Medium"/>
                <a:sym typeface="Space Grotes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he-IL"/>
              <a:t>לחץ כדי לערוך סגנון כותרת של תבנית בסיס</a:t>
            </a:r>
            <a:endParaRPr/>
          </a:p>
        </p:txBody>
      </p:sp>
      <p:sp>
        <p:nvSpPr>
          <p:cNvPr id="1063" name="Google Shape;1063;p13"/>
          <p:cNvSpPr txBox="1">
            <a:spLocks noGrp="1"/>
          </p:cNvSpPr>
          <p:nvPr>
            <p:ph type="title" idx="7" hasCustomPrompt="1"/>
          </p:nvPr>
        </p:nvSpPr>
        <p:spPr>
          <a:xfrm>
            <a:off x="4281950" y="171167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4" name="Google Shape;1064;p13"/>
          <p:cNvSpPr txBox="1">
            <a:spLocks noGrp="1"/>
          </p:cNvSpPr>
          <p:nvPr>
            <p:ph type="subTitle" idx="8"/>
          </p:nvPr>
        </p:nvSpPr>
        <p:spPr>
          <a:xfrm>
            <a:off x="5045218" y="1996550"/>
            <a:ext cx="25743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065" name="Google Shape;1065;p13"/>
          <p:cNvSpPr txBox="1">
            <a:spLocks noGrp="1"/>
          </p:cNvSpPr>
          <p:nvPr>
            <p:ph type="title" idx="9" hasCustomPrompt="1"/>
          </p:nvPr>
        </p:nvSpPr>
        <p:spPr>
          <a:xfrm>
            <a:off x="4282125" y="3425025"/>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066" name="Google Shape;1066;p13"/>
          <p:cNvGrpSpPr/>
          <p:nvPr/>
        </p:nvGrpSpPr>
        <p:grpSpPr>
          <a:xfrm>
            <a:off x="-3302090" y="-450720"/>
            <a:ext cx="4015313" cy="3884503"/>
            <a:chOff x="5440750" y="1669400"/>
            <a:chExt cx="971525" cy="939875"/>
          </a:xfrm>
        </p:grpSpPr>
        <p:sp>
          <p:nvSpPr>
            <p:cNvPr id="1067" name="Google Shape;1067;p13"/>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13"/>
          <p:cNvSpPr/>
          <p:nvPr/>
        </p:nvSpPr>
        <p:spPr>
          <a:xfrm>
            <a:off x="7013780" y="208116"/>
            <a:ext cx="823936" cy="823879"/>
          </a:xfrm>
          <a:custGeom>
            <a:avLst/>
            <a:gdLst/>
            <a:ahLst/>
            <a:cxnLst/>
            <a:rect l="l" t="t" r="r" b="b"/>
            <a:pathLst>
              <a:path w="14462" h="14461" extrusionOk="0">
                <a:moveTo>
                  <a:pt x="7222" y="0"/>
                </a:moveTo>
                <a:lnTo>
                  <a:pt x="1" y="7221"/>
                </a:lnTo>
                <a:lnTo>
                  <a:pt x="7222" y="14461"/>
                </a:lnTo>
                <a:lnTo>
                  <a:pt x="14461" y="7221"/>
                </a:lnTo>
                <a:lnTo>
                  <a:pt x="7222" y="0"/>
                </a:lnTo>
                <a:close/>
              </a:path>
            </a:pathLst>
          </a:custGeom>
          <a:gradFill>
            <a:gsLst>
              <a:gs pos="0">
                <a:srgbClr val="4E29AA"/>
              </a:gs>
              <a:gs pos="100000">
                <a:srgbClr val="1F1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13"/>
          <p:cNvGrpSpPr/>
          <p:nvPr/>
        </p:nvGrpSpPr>
        <p:grpSpPr>
          <a:xfrm>
            <a:off x="7000981" y="195816"/>
            <a:ext cx="849275" cy="848250"/>
            <a:chOff x="2651171" y="2397773"/>
            <a:chExt cx="2099568" cy="2097033"/>
          </a:xfrm>
        </p:grpSpPr>
        <p:sp>
          <p:nvSpPr>
            <p:cNvPr id="1188" name="Google Shape;1188;p13"/>
            <p:cNvSpPr/>
            <p:nvPr/>
          </p:nvSpPr>
          <p:spPr>
            <a:xfrm>
              <a:off x="2651171" y="2397773"/>
              <a:ext cx="2099568" cy="2097033"/>
            </a:xfrm>
            <a:custGeom>
              <a:avLst/>
              <a:gdLst/>
              <a:ahLst/>
              <a:cxnLst/>
              <a:rect l="l" t="t" r="r" b="b"/>
              <a:pathLst>
                <a:path w="14908" h="14890" extrusionOk="0">
                  <a:moveTo>
                    <a:pt x="447" y="7445"/>
                  </a:moveTo>
                  <a:lnTo>
                    <a:pt x="7445" y="14461"/>
                  </a:lnTo>
                  <a:lnTo>
                    <a:pt x="14461" y="7445"/>
                  </a:lnTo>
                  <a:lnTo>
                    <a:pt x="7445" y="429"/>
                  </a:lnTo>
                  <a:close/>
                  <a:moveTo>
                    <a:pt x="7445" y="14889"/>
                  </a:moveTo>
                  <a:lnTo>
                    <a:pt x="0" y="7445"/>
                  </a:lnTo>
                  <a:lnTo>
                    <a:pt x="7445" y="1"/>
                  </a:lnTo>
                  <a:lnTo>
                    <a:pt x="14908" y="7445"/>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3033817" y="2780418"/>
              <a:ext cx="1334271" cy="1334271"/>
            </a:xfrm>
            <a:custGeom>
              <a:avLst/>
              <a:gdLst/>
              <a:ahLst/>
              <a:cxnLst/>
              <a:rect l="l" t="t" r="r" b="b"/>
              <a:pathLst>
                <a:path w="9474" h="9474" extrusionOk="0">
                  <a:moveTo>
                    <a:pt x="429" y="4728"/>
                  </a:moveTo>
                  <a:lnTo>
                    <a:pt x="4728" y="9027"/>
                  </a:lnTo>
                  <a:lnTo>
                    <a:pt x="9027" y="4728"/>
                  </a:lnTo>
                  <a:lnTo>
                    <a:pt x="4728" y="429"/>
                  </a:lnTo>
                  <a:close/>
                  <a:moveTo>
                    <a:pt x="4728" y="9474"/>
                  </a:moveTo>
                  <a:lnTo>
                    <a:pt x="1" y="4728"/>
                  </a:lnTo>
                  <a:lnTo>
                    <a:pt x="4728" y="1"/>
                  </a:lnTo>
                  <a:lnTo>
                    <a:pt x="9473" y="4728"/>
                  </a:lnTo>
                  <a:close/>
                </a:path>
              </a:pathLst>
            </a:custGeom>
            <a:gradFill>
              <a:gsLst>
                <a:gs pos="0">
                  <a:srgbClr val="674EA7"/>
                </a:gs>
                <a:gs pos="100000">
                  <a:srgbClr val="00FF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13"/>
          <p:cNvGrpSpPr/>
          <p:nvPr/>
        </p:nvGrpSpPr>
        <p:grpSpPr>
          <a:xfrm>
            <a:off x="7263610" y="-297378"/>
            <a:ext cx="2216073" cy="1834889"/>
            <a:chOff x="2210400" y="2558550"/>
            <a:chExt cx="971025" cy="804000"/>
          </a:xfrm>
        </p:grpSpPr>
        <p:sp>
          <p:nvSpPr>
            <p:cNvPr id="1191" name="Google Shape;1191;p13"/>
            <p:cNvSpPr/>
            <p:nvPr/>
          </p:nvSpPr>
          <p:spPr>
            <a:xfrm>
              <a:off x="228065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2256925" y="2558550"/>
              <a:ext cx="804475" cy="804000"/>
            </a:xfrm>
            <a:custGeom>
              <a:avLst/>
              <a:gdLst/>
              <a:ahLst/>
              <a:cxnLst/>
              <a:rect l="l" t="t" r="r" b="b"/>
              <a:pathLst>
                <a:path w="32179" h="32160" extrusionOk="0">
                  <a:moveTo>
                    <a:pt x="447" y="16080"/>
                  </a:moveTo>
                  <a:lnTo>
                    <a:pt x="16080" y="31731"/>
                  </a:lnTo>
                  <a:lnTo>
                    <a:pt x="31732" y="16080"/>
                  </a:lnTo>
                  <a:lnTo>
                    <a:pt x="16080" y="428"/>
                  </a:lnTo>
                  <a:close/>
                  <a:moveTo>
                    <a:pt x="16080" y="32159"/>
                  </a:moveTo>
                  <a:lnTo>
                    <a:pt x="0" y="16080"/>
                  </a:lnTo>
                  <a:lnTo>
                    <a:pt x="16080" y="0"/>
                  </a:lnTo>
                  <a:lnTo>
                    <a:pt x="32178"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2233650" y="2558550"/>
              <a:ext cx="804025" cy="804000"/>
            </a:xfrm>
            <a:custGeom>
              <a:avLst/>
              <a:gdLst/>
              <a:ahLst/>
              <a:cxnLst/>
              <a:rect l="l" t="t" r="r" b="b"/>
              <a:pathLst>
                <a:path w="32161" h="32160" extrusionOk="0">
                  <a:moveTo>
                    <a:pt x="447" y="16080"/>
                  </a:moveTo>
                  <a:lnTo>
                    <a:pt x="16080" y="31731"/>
                  </a:lnTo>
                  <a:lnTo>
                    <a:pt x="31732"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2210400"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2377425" y="2558550"/>
              <a:ext cx="804000" cy="804000"/>
            </a:xfrm>
            <a:custGeom>
              <a:avLst/>
              <a:gdLst/>
              <a:ahLst/>
              <a:cxnLst/>
              <a:rect l="l" t="t" r="r" b="b"/>
              <a:pathLst>
                <a:path w="32160" h="32160" extrusionOk="0">
                  <a:moveTo>
                    <a:pt x="428" y="16080"/>
                  </a:moveTo>
                  <a:lnTo>
                    <a:pt x="16080" y="31731"/>
                  </a:lnTo>
                  <a:lnTo>
                    <a:pt x="31713"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2353700" y="2558550"/>
              <a:ext cx="804000" cy="804000"/>
            </a:xfrm>
            <a:custGeom>
              <a:avLst/>
              <a:gdLst/>
              <a:ahLst/>
              <a:cxnLst/>
              <a:rect l="l" t="t" r="r" b="b"/>
              <a:pathLst>
                <a:path w="32160" h="32160" extrusionOk="0">
                  <a:moveTo>
                    <a:pt x="447" y="16080"/>
                  </a:moveTo>
                  <a:lnTo>
                    <a:pt x="16080" y="31731"/>
                  </a:lnTo>
                  <a:lnTo>
                    <a:pt x="31732" y="16080"/>
                  </a:lnTo>
                  <a:lnTo>
                    <a:pt x="16080" y="428"/>
                  </a:lnTo>
                  <a:close/>
                  <a:moveTo>
                    <a:pt x="16080" y="32159"/>
                  </a:moveTo>
                  <a:lnTo>
                    <a:pt x="0"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2330425" y="2558550"/>
              <a:ext cx="804025" cy="804000"/>
            </a:xfrm>
            <a:custGeom>
              <a:avLst/>
              <a:gdLst/>
              <a:ahLst/>
              <a:cxnLst/>
              <a:rect l="l" t="t" r="r" b="b"/>
              <a:pathLst>
                <a:path w="32161" h="32160" extrusionOk="0">
                  <a:moveTo>
                    <a:pt x="429" y="16080"/>
                  </a:moveTo>
                  <a:lnTo>
                    <a:pt x="16080" y="31731"/>
                  </a:lnTo>
                  <a:lnTo>
                    <a:pt x="31713" y="16080"/>
                  </a:lnTo>
                  <a:lnTo>
                    <a:pt x="16080" y="428"/>
                  </a:lnTo>
                  <a:close/>
                  <a:moveTo>
                    <a:pt x="16080" y="32159"/>
                  </a:moveTo>
                  <a:lnTo>
                    <a:pt x="1" y="16080"/>
                  </a:lnTo>
                  <a:lnTo>
                    <a:pt x="16080" y="0"/>
                  </a:lnTo>
                  <a:lnTo>
                    <a:pt x="32160"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2306700" y="2558550"/>
              <a:ext cx="804475" cy="804000"/>
            </a:xfrm>
            <a:custGeom>
              <a:avLst/>
              <a:gdLst/>
              <a:ahLst/>
              <a:cxnLst/>
              <a:rect l="l" t="t" r="r" b="b"/>
              <a:pathLst>
                <a:path w="32179" h="32160" extrusionOk="0">
                  <a:moveTo>
                    <a:pt x="447" y="16080"/>
                  </a:moveTo>
                  <a:lnTo>
                    <a:pt x="16099" y="31731"/>
                  </a:lnTo>
                  <a:lnTo>
                    <a:pt x="31732" y="16080"/>
                  </a:lnTo>
                  <a:lnTo>
                    <a:pt x="16099" y="428"/>
                  </a:lnTo>
                  <a:close/>
                  <a:moveTo>
                    <a:pt x="16099" y="32159"/>
                  </a:moveTo>
                  <a:lnTo>
                    <a:pt x="1" y="16080"/>
                  </a:lnTo>
                  <a:lnTo>
                    <a:pt x="16099" y="0"/>
                  </a:lnTo>
                  <a:lnTo>
                    <a:pt x="32179" y="1608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13"/>
          <p:cNvGrpSpPr/>
          <p:nvPr/>
        </p:nvGrpSpPr>
        <p:grpSpPr>
          <a:xfrm>
            <a:off x="5978160" y="2286430"/>
            <a:ext cx="4015313" cy="3884503"/>
            <a:chOff x="5440750" y="1669400"/>
            <a:chExt cx="971525" cy="939875"/>
          </a:xfrm>
        </p:grpSpPr>
        <p:sp>
          <p:nvSpPr>
            <p:cNvPr id="1200" name="Google Shape;1200;p13"/>
            <p:cNvSpPr/>
            <p:nvPr/>
          </p:nvSpPr>
          <p:spPr>
            <a:xfrm>
              <a:off x="5511025" y="1669400"/>
              <a:ext cx="804475" cy="804025"/>
            </a:xfrm>
            <a:custGeom>
              <a:avLst/>
              <a:gdLst/>
              <a:ahLst/>
              <a:cxnLst/>
              <a:rect l="l" t="t" r="r" b="b"/>
              <a:pathLst>
                <a:path w="32179" h="32161" extrusionOk="0">
                  <a:moveTo>
                    <a:pt x="447" y="16081"/>
                  </a:moveTo>
                  <a:lnTo>
                    <a:pt x="16098" y="31714"/>
                  </a:lnTo>
                  <a:lnTo>
                    <a:pt x="31731" y="16081"/>
                  </a:lnTo>
                  <a:lnTo>
                    <a:pt x="16098" y="429"/>
                  </a:lnTo>
                  <a:close/>
                  <a:moveTo>
                    <a:pt x="16098" y="32160"/>
                  </a:moveTo>
                  <a:lnTo>
                    <a:pt x="0" y="16081"/>
                  </a:lnTo>
                  <a:lnTo>
                    <a:pt x="16098"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5487750"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5464475" y="1669400"/>
              <a:ext cx="804025" cy="804025"/>
            </a:xfrm>
            <a:custGeom>
              <a:avLst/>
              <a:gdLst/>
              <a:ahLst/>
              <a:cxnLst/>
              <a:rect l="l" t="t" r="r" b="b"/>
              <a:pathLst>
                <a:path w="32161" h="32161" extrusionOk="0">
                  <a:moveTo>
                    <a:pt x="429" y="16081"/>
                  </a:moveTo>
                  <a:lnTo>
                    <a:pt x="16081" y="31714"/>
                  </a:lnTo>
                  <a:lnTo>
                    <a:pt x="31714"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5440750" y="1669400"/>
              <a:ext cx="804475" cy="804025"/>
            </a:xfrm>
            <a:custGeom>
              <a:avLst/>
              <a:gdLst/>
              <a:ahLst/>
              <a:cxnLst/>
              <a:rect l="l" t="t" r="r" b="b"/>
              <a:pathLst>
                <a:path w="32179" h="32161" extrusionOk="0">
                  <a:moveTo>
                    <a:pt x="447" y="16081"/>
                  </a:moveTo>
                  <a:lnTo>
                    <a:pt x="16081" y="31714"/>
                  </a:lnTo>
                  <a:lnTo>
                    <a:pt x="31732" y="16081"/>
                  </a:lnTo>
                  <a:lnTo>
                    <a:pt x="16081" y="429"/>
                  </a:lnTo>
                  <a:close/>
                  <a:moveTo>
                    <a:pt x="16081" y="32160"/>
                  </a:moveTo>
                  <a:lnTo>
                    <a:pt x="1" y="16081"/>
                  </a:lnTo>
                  <a:lnTo>
                    <a:pt x="16081" y="1"/>
                  </a:lnTo>
                  <a:lnTo>
                    <a:pt x="3217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5607800" y="1669400"/>
              <a:ext cx="804475" cy="804025"/>
            </a:xfrm>
            <a:custGeom>
              <a:avLst/>
              <a:gdLst/>
              <a:ahLst/>
              <a:cxnLst/>
              <a:rect l="l" t="t" r="r" b="b"/>
              <a:pathLst>
                <a:path w="32179" h="32161" extrusionOk="0">
                  <a:moveTo>
                    <a:pt x="447" y="16081"/>
                  </a:moveTo>
                  <a:lnTo>
                    <a:pt x="16080" y="31714"/>
                  </a:lnTo>
                  <a:lnTo>
                    <a:pt x="31731" y="16081"/>
                  </a:lnTo>
                  <a:lnTo>
                    <a:pt x="16080" y="429"/>
                  </a:lnTo>
                  <a:close/>
                  <a:moveTo>
                    <a:pt x="16080" y="32160"/>
                  </a:moveTo>
                  <a:lnTo>
                    <a:pt x="0" y="16081"/>
                  </a:lnTo>
                  <a:lnTo>
                    <a:pt x="16080" y="1"/>
                  </a:lnTo>
                  <a:lnTo>
                    <a:pt x="32178"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5584525" y="1669400"/>
              <a:ext cx="804000" cy="804025"/>
            </a:xfrm>
            <a:custGeom>
              <a:avLst/>
              <a:gdLst/>
              <a:ahLst/>
              <a:cxnLst/>
              <a:rect l="l" t="t" r="r" b="b"/>
              <a:pathLst>
                <a:path w="32160" h="32161" extrusionOk="0">
                  <a:moveTo>
                    <a:pt x="447" y="16081"/>
                  </a:moveTo>
                  <a:lnTo>
                    <a:pt x="16080" y="31714"/>
                  </a:lnTo>
                  <a:lnTo>
                    <a:pt x="31732" y="16081"/>
                  </a:lnTo>
                  <a:lnTo>
                    <a:pt x="16080" y="429"/>
                  </a:lnTo>
                  <a:close/>
                  <a:moveTo>
                    <a:pt x="16080" y="32160"/>
                  </a:moveTo>
                  <a:lnTo>
                    <a:pt x="1" y="16081"/>
                  </a:lnTo>
                  <a:lnTo>
                    <a:pt x="16080"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5561275" y="1669400"/>
              <a:ext cx="804000" cy="804025"/>
            </a:xfrm>
            <a:custGeom>
              <a:avLst/>
              <a:gdLst/>
              <a:ahLst/>
              <a:cxnLst/>
              <a:rect l="l" t="t" r="r" b="b"/>
              <a:pathLst>
                <a:path w="32160" h="32161" extrusionOk="0">
                  <a:moveTo>
                    <a:pt x="428" y="16081"/>
                  </a:moveTo>
                  <a:lnTo>
                    <a:pt x="16080" y="31714"/>
                  </a:lnTo>
                  <a:lnTo>
                    <a:pt x="31713" y="16081"/>
                  </a:lnTo>
                  <a:lnTo>
                    <a:pt x="16080" y="429"/>
                  </a:lnTo>
                  <a:close/>
                  <a:moveTo>
                    <a:pt x="16080" y="32160"/>
                  </a:moveTo>
                  <a:lnTo>
                    <a:pt x="0" y="16081"/>
                  </a:lnTo>
                  <a:lnTo>
                    <a:pt x="16080" y="1"/>
                  </a:lnTo>
                  <a:lnTo>
                    <a:pt x="32159"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5537525" y="1669400"/>
              <a:ext cx="804025" cy="804025"/>
            </a:xfrm>
            <a:custGeom>
              <a:avLst/>
              <a:gdLst/>
              <a:ahLst/>
              <a:cxnLst/>
              <a:rect l="l" t="t" r="r" b="b"/>
              <a:pathLst>
                <a:path w="32161" h="32161" extrusionOk="0">
                  <a:moveTo>
                    <a:pt x="448" y="16081"/>
                  </a:moveTo>
                  <a:lnTo>
                    <a:pt x="16081" y="31714"/>
                  </a:lnTo>
                  <a:lnTo>
                    <a:pt x="31732" y="16081"/>
                  </a:lnTo>
                  <a:lnTo>
                    <a:pt x="16081" y="429"/>
                  </a:lnTo>
                  <a:close/>
                  <a:moveTo>
                    <a:pt x="16081" y="32160"/>
                  </a:moveTo>
                  <a:lnTo>
                    <a:pt x="1" y="16081"/>
                  </a:lnTo>
                  <a:lnTo>
                    <a:pt x="16081" y="1"/>
                  </a:lnTo>
                  <a:lnTo>
                    <a:pt x="32160" y="1608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6167975" y="2118400"/>
              <a:ext cx="150775" cy="151225"/>
            </a:xfrm>
            <a:custGeom>
              <a:avLst/>
              <a:gdLst/>
              <a:ahLst/>
              <a:cxnLst/>
              <a:rect l="l" t="t" r="r" b="b"/>
              <a:pathLst>
                <a:path w="6031" h="6049" extrusionOk="0">
                  <a:moveTo>
                    <a:pt x="3015" y="0"/>
                  </a:moveTo>
                  <a:lnTo>
                    <a:pt x="0" y="3015"/>
                  </a:lnTo>
                  <a:lnTo>
                    <a:pt x="3015" y="6049"/>
                  </a:lnTo>
                  <a:lnTo>
                    <a:pt x="6030" y="3015"/>
                  </a:lnTo>
                  <a:lnTo>
                    <a:pt x="3015"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6162400" y="2112825"/>
              <a:ext cx="161925" cy="161925"/>
            </a:xfrm>
            <a:custGeom>
              <a:avLst/>
              <a:gdLst/>
              <a:ahLst/>
              <a:cxnLst/>
              <a:rect l="l" t="t" r="r" b="b"/>
              <a:pathLst>
                <a:path w="6477" h="6477" extrusionOk="0">
                  <a:moveTo>
                    <a:pt x="428" y="3238"/>
                  </a:moveTo>
                  <a:lnTo>
                    <a:pt x="3238" y="6049"/>
                  </a:lnTo>
                  <a:lnTo>
                    <a:pt x="6030" y="3238"/>
                  </a:lnTo>
                  <a:lnTo>
                    <a:pt x="3238" y="447"/>
                  </a:lnTo>
                  <a:close/>
                  <a:moveTo>
                    <a:pt x="3238" y="6477"/>
                  </a:moveTo>
                  <a:lnTo>
                    <a:pt x="0" y="3238"/>
                  </a:lnTo>
                  <a:lnTo>
                    <a:pt x="3238" y="0"/>
                  </a:lnTo>
                  <a:lnTo>
                    <a:pt x="6477" y="3238"/>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6190775" y="2141200"/>
              <a:ext cx="105175" cy="105175"/>
            </a:xfrm>
            <a:custGeom>
              <a:avLst/>
              <a:gdLst/>
              <a:ahLst/>
              <a:cxnLst/>
              <a:rect l="l" t="t" r="r" b="b"/>
              <a:pathLst>
                <a:path w="4207" h="4207" extrusionOk="0">
                  <a:moveTo>
                    <a:pt x="428" y="2103"/>
                  </a:moveTo>
                  <a:lnTo>
                    <a:pt x="2103" y="3778"/>
                  </a:lnTo>
                  <a:lnTo>
                    <a:pt x="3760" y="2103"/>
                  </a:lnTo>
                  <a:lnTo>
                    <a:pt x="2103" y="447"/>
                  </a:lnTo>
                  <a:close/>
                  <a:moveTo>
                    <a:pt x="2103" y="4206"/>
                  </a:moveTo>
                  <a:lnTo>
                    <a:pt x="0" y="2103"/>
                  </a:lnTo>
                  <a:lnTo>
                    <a:pt x="2103" y="0"/>
                  </a:lnTo>
                  <a:lnTo>
                    <a:pt x="4206" y="2103"/>
                  </a:lnTo>
                  <a:close/>
                </a:path>
              </a:pathLst>
            </a:custGeom>
            <a:gradFill>
              <a:gsLst>
                <a:gs pos="0">
                  <a:srgbClr val="4E29AA"/>
                </a:gs>
                <a:gs pos="100000">
                  <a:srgbClr val="674EA7"/>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6060950" y="2061175"/>
              <a:ext cx="500" cy="950"/>
            </a:xfrm>
            <a:custGeom>
              <a:avLst/>
              <a:gdLst/>
              <a:ahLst/>
              <a:cxnLst/>
              <a:rect l="l" t="t" r="r" b="b"/>
              <a:pathLst>
                <a:path w="20" h="38" extrusionOk="0">
                  <a:moveTo>
                    <a:pt x="20" y="0"/>
                  </a:moveTo>
                  <a:lnTo>
                    <a:pt x="1" y="19"/>
                  </a:lnTo>
                  <a:lnTo>
                    <a:pt x="20" y="3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6061425" y="2060700"/>
              <a:ext cx="500" cy="2350"/>
            </a:xfrm>
            <a:custGeom>
              <a:avLst/>
              <a:gdLst/>
              <a:ahLst/>
              <a:cxnLst/>
              <a:rect l="l" t="t" r="r" b="b"/>
              <a:pathLst>
                <a:path w="20" h="94" extrusionOk="0">
                  <a:moveTo>
                    <a:pt x="19" y="1"/>
                  </a:moveTo>
                  <a:lnTo>
                    <a:pt x="1" y="19"/>
                  </a:lnTo>
                  <a:lnTo>
                    <a:pt x="1" y="56"/>
                  </a:lnTo>
                  <a:lnTo>
                    <a:pt x="19" y="94"/>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6061900" y="2060225"/>
              <a:ext cx="950" cy="3300"/>
            </a:xfrm>
            <a:custGeom>
              <a:avLst/>
              <a:gdLst/>
              <a:ahLst/>
              <a:cxnLst/>
              <a:rect l="l" t="t" r="r" b="b"/>
              <a:pathLst>
                <a:path w="38" h="132" extrusionOk="0">
                  <a:moveTo>
                    <a:pt x="37" y="1"/>
                  </a:moveTo>
                  <a:lnTo>
                    <a:pt x="0" y="20"/>
                  </a:lnTo>
                  <a:lnTo>
                    <a:pt x="0" y="113"/>
                  </a:lnTo>
                  <a:lnTo>
                    <a:pt x="37" y="131"/>
                  </a:lnTo>
                  <a:lnTo>
                    <a:pt x="37"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6062825" y="2059775"/>
              <a:ext cx="500" cy="4200"/>
            </a:xfrm>
            <a:custGeom>
              <a:avLst/>
              <a:gdLst/>
              <a:ahLst/>
              <a:cxnLst/>
              <a:rect l="l" t="t" r="r" b="b"/>
              <a:pathLst>
                <a:path w="20" h="168" extrusionOk="0">
                  <a:moveTo>
                    <a:pt x="19" y="0"/>
                  </a:moveTo>
                  <a:lnTo>
                    <a:pt x="0" y="19"/>
                  </a:lnTo>
                  <a:lnTo>
                    <a:pt x="0" y="149"/>
                  </a:lnTo>
                  <a:lnTo>
                    <a:pt x="19" y="16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6063300" y="2058850"/>
              <a:ext cx="475" cy="5600"/>
            </a:xfrm>
            <a:custGeom>
              <a:avLst/>
              <a:gdLst/>
              <a:ahLst/>
              <a:cxnLst/>
              <a:rect l="l" t="t" r="r" b="b"/>
              <a:pathLst>
                <a:path w="19" h="224" extrusionOk="0">
                  <a:moveTo>
                    <a:pt x="19" y="0"/>
                  </a:moveTo>
                  <a:lnTo>
                    <a:pt x="0" y="37"/>
                  </a:lnTo>
                  <a:lnTo>
                    <a:pt x="0" y="205"/>
                  </a:lnTo>
                  <a:lnTo>
                    <a:pt x="19" y="22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6063750" y="2058375"/>
              <a:ext cx="500" cy="6550"/>
            </a:xfrm>
            <a:custGeom>
              <a:avLst/>
              <a:gdLst/>
              <a:ahLst/>
              <a:cxnLst/>
              <a:rect l="l" t="t" r="r" b="b"/>
              <a:pathLst>
                <a:path w="20" h="262" extrusionOk="0">
                  <a:moveTo>
                    <a:pt x="19" y="1"/>
                  </a:moveTo>
                  <a:lnTo>
                    <a:pt x="1" y="19"/>
                  </a:lnTo>
                  <a:lnTo>
                    <a:pt x="1" y="242"/>
                  </a:lnTo>
                  <a:lnTo>
                    <a:pt x="19" y="26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6064225" y="2057900"/>
              <a:ext cx="475" cy="7475"/>
            </a:xfrm>
            <a:custGeom>
              <a:avLst/>
              <a:gdLst/>
              <a:ahLst/>
              <a:cxnLst/>
              <a:rect l="l" t="t" r="r" b="b"/>
              <a:pathLst>
                <a:path w="19" h="299" extrusionOk="0">
                  <a:moveTo>
                    <a:pt x="19" y="1"/>
                  </a:moveTo>
                  <a:lnTo>
                    <a:pt x="0" y="20"/>
                  </a:lnTo>
                  <a:lnTo>
                    <a:pt x="0" y="280"/>
                  </a:lnTo>
                  <a:lnTo>
                    <a:pt x="19" y="29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6064675" y="2057450"/>
              <a:ext cx="500" cy="8850"/>
            </a:xfrm>
            <a:custGeom>
              <a:avLst/>
              <a:gdLst/>
              <a:ahLst/>
              <a:cxnLst/>
              <a:rect l="l" t="t" r="r" b="b"/>
              <a:pathLst>
                <a:path w="20" h="354" extrusionOk="0">
                  <a:moveTo>
                    <a:pt x="19" y="0"/>
                  </a:moveTo>
                  <a:lnTo>
                    <a:pt x="1" y="19"/>
                  </a:lnTo>
                  <a:lnTo>
                    <a:pt x="1" y="317"/>
                  </a:lnTo>
                  <a:lnTo>
                    <a:pt x="19" y="35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6065150" y="2056975"/>
              <a:ext cx="950" cy="9800"/>
            </a:xfrm>
            <a:custGeom>
              <a:avLst/>
              <a:gdLst/>
              <a:ahLst/>
              <a:cxnLst/>
              <a:rect l="l" t="t" r="r" b="b"/>
              <a:pathLst>
                <a:path w="38" h="392" extrusionOk="0">
                  <a:moveTo>
                    <a:pt x="38" y="1"/>
                  </a:moveTo>
                  <a:lnTo>
                    <a:pt x="0" y="19"/>
                  </a:lnTo>
                  <a:lnTo>
                    <a:pt x="0" y="373"/>
                  </a:lnTo>
                  <a:lnTo>
                    <a:pt x="38" y="392"/>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6066075" y="2056525"/>
              <a:ext cx="500" cy="10725"/>
            </a:xfrm>
            <a:custGeom>
              <a:avLst/>
              <a:gdLst/>
              <a:ahLst/>
              <a:cxnLst/>
              <a:rect l="l" t="t" r="r" b="b"/>
              <a:pathLst>
                <a:path w="20" h="429" extrusionOk="0">
                  <a:moveTo>
                    <a:pt x="19" y="0"/>
                  </a:moveTo>
                  <a:lnTo>
                    <a:pt x="1" y="19"/>
                  </a:lnTo>
                  <a:lnTo>
                    <a:pt x="1" y="410"/>
                  </a:lnTo>
                  <a:lnTo>
                    <a:pt x="19" y="42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6066550" y="2055575"/>
              <a:ext cx="475" cy="12125"/>
            </a:xfrm>
            <a:custGeom>
              <a:avLst/>
              <a:gdLst/>
              <a:ahLst/>
              <a:cxnLst/>
              <a:rect l="l" t="t" r="r" b="b"/>
              <a:pathLst>
                <a:path w="19" h="485" extrusionOk="0">
                  <a:moveTo>
                    <a:pt x="19" y="1"/>
                  </a:moveTo>
                  <a:lnTo>
                    <a:pt x="0" y="38"/>
                  </a:lnTo>
                  <a:lnTo>
                    <a:pt x="0" y="466"/>
                  </a:lnTo>
                  <a:lnTo>
                    <a:pt x="19" y="4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6067000" y="2055125"/>
              <a:ext cx="500" cy="13050"/>
            </a:xfrm>
            <a:custGeom>
              <a:avLst/>
              <a:gdLst/>
              <a:ahLst/>
              <a:cxnLst/>
              <a:rect l="l" t="t" r="r" b="b"/>
              <a:pathLst>
                <a:path w="20" h="522" extrusionOk="0">
                  <a:moveTo>
                    <a:pt x="20" y="0"/>
                  </a:moveTo>
                  <a:lnTo>
                    <a:pt x="1" y="19"/>
                  </a:lnTo>
                  <a:lnTo>
                    <a:pt x="1" y="503"/>
                  </a:lnTo>
                  <a:lnTo>
                    <a:pt x="20" y="52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6067475" y="2054650"/>
              <a:ext cx="500" cy="13975"/>
            </a:xfrm>
            <a:custGeom>
              <a:avLst/>
              <a:gdLst/>
              <a:ahLst/>
              <a:cxnLst/>
              <a:rect l="l" t="t" r="r" b="b"/>
              <a:pathLst>
                <a:path w="20" h="559" extrusionOk="0">
                  <a:moveTo>
                    <a:pt x="19" y="1"/>
                  </a:moveTo>
                  <a:lnTo>
                    <a:pt x="1" y="19"/>
                  </a:lnTo>
                  <a:lnTo>
                    <a:pt x="1" y="540"/>
                  </a:lnTo>
                  <a:lnTo>
                    <a:pt x="19" y="55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6067950" y="2054200"/>
              <a:ext cx="475" cy="15375"/>
            </a:xfrm>
            <a:custGeom>
              <a:avLst/>
              <a:gdLst/>
              <a:ahLst/>
              <a:cxnLst/>
              <a:rect l="l" t="t" r="r" b="b"/>
              <a:pathLst>
                <a:path w="19" h="615" extrusionOk="0">
                  <a:moveTo>
                    <a:pt x="19" y="0"/>
                  </a:moveTo>
                  <a:lnTo>
                    <a:pt x="0" y="19"/>
                  </a:lnTo>
                  <a:lnTo>
                    <a:pt x="0" y="577"/>
                  </a:lnTo>
                  <a:lnTo>
                    <a:pt x="19" y="614"/>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6068400" y="2053725"/>
              <a:ext cx="950" cy="16300"/>
            </a:xfrm>
            <a:custGeom>
              <a:avLst/>
              <a:gdLst/>
              <a:ahLst/>
              <a:cxnLst/>
              <a:rect l="l" t="t" r="r" b="b"/>
              <a:pathLst>
                <a:path w="38" h="652" extrusionOk="0">
                  <a:moveTo>
                    <a:pt x="38" y="0"/>
                  </a:moveTo>
                  <a:lnTo>
                    <a:pt x="1" y="19"/>
                  </a:lnTo>
                  <a:lnTo>
                    <a:pt x="1" y="633"/>
                  </a:lnTo>
                  <a:lnTo>
                    <a:pt x="38" y="652"/>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6069325" y="2053250"/>
              <a:ext cx="500" cy="17250"/>
            </a:xfrm>
            <a:custGeom>
              <a:avLst/>
              <a:gdLst/>
              <a:ahLst/>
              <a:cxnLst/>
              <a:rect l="l" t="t" r="r" b="b"/>
              <a:pathLst>
                <a:path w="20" h="690" extrusionOk="0">
                  <a:moveTo>
                    <a:pt x="20" y="1"/>
                  </a:moveTo>
                  <a:lnTo>
                    <a:pt x="1" y="19"/>
                  </a:lnTo>
                  <a:lnTo>
                    <a:pt x="1" y="671"/>
                  </a:lnTo>
                  <a:lnTo>
                    <a:pt x="20" y="689"/>
                  </a:lnTo>
                  <a:lnTo>
                    <a:pt x="2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6069800" y="2052325"/>
              <a:ext cx="500" cy="18650"/>
            </a:xfrm>
            <a:custGeom>
              <a:avLst/>
              <a:gdLst/>
              <a:ahLst/>
              <a:cxnLst/>
              <a:rect l="l" t="t" r="r" b="b"/>
              <a:pathLst>
                <a:path w="20" h="746" extrusionOk="0">
                  <a:moveTo>
                    <a:pt x="19" y="1"/>
                  </a:moveTo>
                  <a:lnTo>
                    <a:pt x="1" y="38"/>
                  </a:lnTo>
                  <a:lnTo>
                    <a:pt x="1" y="726"/>
                  </a:lnTo>
                  <a:lnTo>
                    <a:pt x="19" y="74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6070275" y="2051875"/>
              <a:ext cx="475" cy="19550"/>
            </a:xfrm>
            <a:custGeom>
              <a:avLst/>
              <a:gdLst/>
              <a:ahLst/>
              <a:cxnLst/>
              <a:rect l="l" t="t" r="r" b="b"/>
              <a:pathLst>
                <a:path w="19" h="782" extrusionOk="0">
                  <a:moveTo>
                    <a:pt x="19" y="0"/>
                  </a:moveTo>
                  <a:lnTo>
                    <a:pt x="0" y="19"/>
                  </a:lnTo>
                  <a:lnTo>
                    <a:pt x="0" y="763"/>
                  </a:lnTo>
                  <a:lnTo>
                    <a:pt x="19" y="78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6070725" y="2051400"/>
              <a:ext cx="500" cy="20500"/>
            </a:xfrm>
            <a:custGeom>
              <a:avLst/>
              <a:gdLst/>
              <a:ahLst/>
              <a:cxnLst/>
              <a:rect l="l" t="t" r="r" b="b"/>
              <a:pathLst>
                <a:path w="20" h="820" extrusionOk="0">
                  <a:moveTo>
                    <a:pt x="19" y="0"/>
                  </a:moveTo>
                  <a:lnTo>
                    <a:pt x="1" y="19"/>
                  </a:lnTo>
                  <a:lnTo>
                    <a:pt x="1" y="801"/>
                  </a:lnTo>
                  <a:lnTo>
                    <a:pt x="19" y="819"/>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6071200" y="2050925"/>
              <a:ext cx="500" cy="21900"/>
            </a:xfrm>
            <a:custGeom>
              <a:avLst/>
              <a:gdLst/>
              <a:ahLst/>
              <a:cxnLst/>
              <a:rect l="l" t="t" r="r" b="b"/>
              <a:pathLst>
                <a:path w="20" h="876" extrusionOk="0">
                  <a:moveTo>
                    <a:pt x="19" y="1"/>
                  </a:moveTo>
                  <a:lnTo>
                    <a:pt x="0" y="19"/>
                  </a:lnTo>
                  <a:lnTo>
                    <a:pt x="0" y="838"/>
                  </a:lnTo>
                  <a:lnTo>
                    <a:pt x="19" y="87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6071675" y="2050475"/>
              <a:ext cx="950" cy="22825"/>
            </a:xfrm>
            <a:custGeom>
              <a:avLst/>
              <a:gdLst/>
              <a:ahLst/>
              <a:cxnLst/>
              <a:rect l="l" t="t" r="r" b="b"/>
              <a:pathLst>
                <a:path w="38" h="913" extrusionOk="0">
                  <a:moveTo>
                    <a:pt x="37" y="0"/>
                  </a:moveTo>
                  <a:lnTo>
                    <a:pt x="0" y="19"/>
                  </a:lnTo>
                  <a:lnTo>
                    <a:pt x="0" y="893"/>
                  </a:lnTo>
                  <a:lnTo>
                    <a:pt x="37" y="912"/>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6072600" y="2050000"/>
              <a:ext cx="475" cy="23750"/>
            </a:xfrm>
            <a:custGeom>
              <a:avLst/>
              <a:gdLst/>
              <a:ahLst/>
              <a:cxnLst/>
              <a:rect l="l" t="t" r="r" b="b"/>
              <a:pathLst>
                <a:path w="19" h="950" extrusionOk="0">
                  <a:moveTo>
                    <a:pt x="19" y="1"/>
                  </a:moveTo>
                  <a:lnTo>
                    <a:pt x="0" y="19"/>
                  </a:lnTo>
                  <a:lnTo>
                    <a:pt x="0" y="931"/>
                  </a:lnTo>
                  <a:lnTo>
                    <a:pt x="19" y="950"/>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6073050" y="2049075"/>
              <a:ext cx="500" cy="25150"/>
            </a:xfrm>
            <a:custGeom>
              <a:avLst/>
              <a:gdLst/>
              <a:ahLst/>
              <a:cxnLst/>
              <a:rect l="l" t="t" r="r" b="b"/>
              <a:pathLst>
                <a:path w="20" h="1006" extrusionOk="0">
                  <a:moveTo>
                    <a:pt x="19" y="0"/>
                  </a:moveTo>
                  <a:lnTo>
                    <a:pt x="1" y="38"/>
                  </a:lnTo>
                  <a:lnTo>
                    <a:pt x="1" y="987"/>
                  </a:lnTo>
                  <a:lnTo>
                    <a:pt x="19" y="1005"/>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6073525" y="2048600"/>
              <a:ext cx="500" cy="26075"/>
            </a:xfrm>
            <a:custGeom>
              <a:avLst/>
              <a:gdLst/>
              <a:ahLst/>
              <a:cxnLst/>
              <a:rect l="l" t="t" r="r" b="b"/>
              <a:pathLst>
                <a:path w="20" h="1043" extrusionOk="0">
                  <a:moveTo>
                    <a:pt x="19" y="1"/>
                  </a:moveTo>
                  <a:lnTo>
                    <a:pt x="0" y="19"/>
                  </a:lnTo>
                  <a:lnTo>
                    <a:pt x="0" y="1024"/>
                  </a:lnTo>
                  <a:lnTo>
                    <a:pt x="19" y="1043"/>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6074000" y="2048150"/>
              <a:ext cx="475" cy="27000"/>
            </a:xfrm>
            <a:custGeom>
              <a:avLst/>
              <a:gdLst/>
              <a:ahLst/>
              <a:cxnLst/>
              <a:rect l="l" t="t" r="r" b="b"/>
              <a:pathLst>
                <a:path w="19" h="1080" extrusionOk="0">
                  <a:moveTo>
                    <a:pt x="19" y="0"/>
                  </a:moveTo>
                  <a:lnTo>
                    <a:pt x="0" y="19"/>
                  </a:lnTo>
                  <a:lnTo>
                    <a:pt x="0" y="1061"/>
                  </a:lnTo>
                  <a:lnTo>
                    <a:pt x="19" y="108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6074450" y="2047675"/>
              <a:ext cx="500" cy="28400"/>
            </a:xfrm>
            <a:custGeom>
              <a:avLst/>
              <a:gdLst/>
              <a:ahLst/>
              <a:cxnLst/>
              <a:rect l="l" t="t" r="r" b="b"/>
              <a:pathLst>
                <a:path w="20" h="1136" extrusionOk="0">
                  <a:moveTo>
                    <a:pt x="19" y="1"/>
                  </a:moveTo>
                  <a:lnTo>
                    <a:pt x="1" y="19"/>
                  </a:lnTo>
                  <a:lnTo>
                    <a:pt x="1" y="1099"/>
                  </a:lnTo>
                  <a:lnTo>
                    <a:pt x="19" y="1136"/>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6074925" y="2047200"/>
              <a:ext cx="950" cy="29350"/>
            </a:xfrm>
            <a:custGeom>
              <a:avLst/>
              <a:gdLst/>
              <a:ahLst/>
              <a:cxnLst/>
              <a:rect l="l" t="t" r="r" b="b"/>
              <a:pathLst>
                <a:path w="38" h="1174" extrusionOk="0">
                  <a:moveTo>
                    <a:pt x="38" y="1"/>
                  </a:moveTo>
                  <a:lnTo>
                    <a:pt x="0" y="20"/>
                  </a:lnTo>
                  <a:lnTo>
                    <a:pt x="0" y="1155"/>
                  </a:lnTo>
                  <a:lnTo>
                    <a:pt x="38" y="1173"/>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6075850" y="2046750"/>
              <a:ext cx="500" cy="30250"/>
            </a:xfrm>
            <a:custGeom>
              <a:avLst/>
              <a:gdLst/>
              <a:ahLst/>
              <a:cxnLst/>
              <a:rect l="l" t="t" r="r" b="b"/>
              <a:pathLst>
                <a:path w="20" h="1210" extrusionOk="0">
                  <a:moveTo>
                    <a:pt x="19" y="0"/>
                  </a:moveTo>
                  <a:lnTo>
                    <a:pt x="1" y="19"/>
                  </a:lnTo>
                  <a:lnTo>
                    <a:pt x="1" y="1191"/>
                  </a:lnTo>
                  <a:lnTo>
                    <a:pt x="19" y="121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6076325" y="2045825"/>
              <a:ext cx="475" cy="31650"/>
            </a:xfrm>
            <a:custGeom>
              <a:avLst/>
              <a:gdLst/>
              <a:ahLst/>
              <a:cxnLst/>
              <a:rect l="l" t="t" r="r" b="b"/>
              <a:pathLst>
                <a:path w="19" h="1266" extrusionOk="0">
                  <a:moveTo>
                    <a:pt x="19" y="0"/>
                  </a:moveTo>
                  <a:lnTo>
                    <a:pt x="0" y="37"/>
                  </a:lnTo>
                  <a:lnTo>
                    <a:pt x="0" y="1247"/>
                  </a:lnTo>
                  <a:lnTo>
                    <a:pt x="19" y="1266"/>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6076775" y="2045350"/>
              <a:ext cx="500" cy="32600"/>
            </a:xfrm>
            <a:custGeom>
              <a:avLst/>
              <a:gdLst/>
              <a:ahLst/>
              <a:cxnLst/>
              <a:rect l="l" t="t" r="r" b="b"/>
              <a:pathLst>
                <a:path w="20" h="1304" extrusionOk="0">
                  <a:moveTo>
                    <a:pt x="19" y="0"/>
                  </a:moveTo>
                  <a:lnTo>
                    <a:pt x="1" y="19"/>
                  </a:lnTo>
                  <a:lnTo>
                    <a:pt x="1" y="1285"/>
                  </a:lnTo>
                  <a:lnTo>
                    <a:pt x="19" y="130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6077250" y="2044875"/>
              <a:ext cx="475" cy="33525"/>
            </a:xfrm>
            <a:custGeom>
              <a:avLst/>
              <a:gdLst/>
              <a:ahLst/>
              <a:cxnLst/>
              <a:rect l="l" t="t" r="r" b="b"/>
              <a:pathLst>
                <a:path w="19" h="1341" extrusionOk="0">
                  <a:moveTo>
                    <a:pt x="19" y="1"/>
                  </a:moveTo>
                  <a:lnTo>
                    <a:pt x="0" y="19"/>
                  </a:lnTo>
                  <a:lnTo>
                    <a:pt x="0" y="1322"/>
                  </a:lnTo>
                  <a:lnTo>
                    <a:pt x="19" y="134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6077700" y="2044425"/>
              <a:ext cx="500" cy="34925"/>
            </a:xfrm>
            <a:custGeom>
              <a:avLst/>
              <a:gdLst/>
              <a:ahLst/>
              <a:cxnLst/>
              <a:rect l="l" t="t" r="r" b="b"/>
              <a:pathLst>
                <a:path w="20" h="1397" extrusionOk="0">
                  <a:moveTo>
                    <a:pt x="20" y="0"/>
                  </a:moveTo>
                  <a:lnTo>
                    <a:pt x="1" y="19"/>
                  </a:lnTo>
                  <a:lnTo>
                    <a:pt x="1" y="1359"/>
                  </a:lnTo>
                  <a:lnTo>
                    <a:pt x="20" y="1396"/>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6078175" y="2043950"/>
              <a:ext cx="950" cy="35850"/>
            </a:xfrm>
            <a:custGeom>
              <a:avLst/>
              <a:gdLst/>
              <a:ahLst/>
              <a:cxnLst/>
              <a:rect l="l" t="t" r="r" b="b"/>
              <a:pathLst>
                <a:path w="38" h="1434" extrusionOk="0">
                  <a:moveTo>
                    <a:pt x="38" y="1"/>
                  </a:moveTo>
                  <a:lnTo>
                    <a:pt x="1" y="19"/>
                  </a:lnTo>
                  <a:lnTo>
                    <a:pt x="1" y="1415"/>
                  </a:lnTo>
                  <a:lnTo>
                    <a:pt x="38" y="1434"/>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6079100" y="2043500"/>
              <a:ext cx="500" cy="36775"/>
            </a:xfrm>
            <a:custGeom>
              <a:avLst/>
              <a:gdLst/>
              <a:ahLst/>
              <a:cxnLst/>
              <a:rect l="l" t="t" r="r" b="b"/>
              <a:pathLst>
                <a:path w="20" h="1471" extrusionOk="0">
                  <a:moveTo>
                    <a:pt x="19" y="0"/>
                  </a:moveTo>
                  <a:lnTo>
                    <a:pt x="1" y="19"/>
                  </a:lnTo>
                  <a:lnTo>
                    <a:pt x="1" y="1452"/>
                  </a:lnTo>
                  <a:lnTo>
                    <a:pt x="19" y="1470"/>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6079575" y="2042550"/>
              <a:ext cx="500" cy="38175"/>
            </a:xfrm>
            <a:custGeom>
              <a:avLst/>
              <a:gdLst/>
              <a:ahLst/>
              <a:cxnLst/>
              <a:rect l="l" t="t" r="r" b="b"/>
              <a:pathLst>
                <a:path w="20" h="1527" extrusionOk="0">
                  <a:moveTo>
                    <a:pt x="19" y="1"/>
                  </a:moveTo>
                  <a:lnTo>
                    <a:pt x="0" y="38"/>
                  </a:lnTo>
                  <a:lnTo>
                    <a:pt x="0" y="1508"/>
                  </a:lnTo>
                  <a:lnTo>
                    <a:pt x="19" y="152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6080050" y="2042100"/>
              <a:ext cx="475" cy="39100"/>
            </a:xfrm>
            <a:custGeom>
              <a:avLst/>
              <a:gdLst/>
              <a:ahLst/>
              <a:cxnLst/>
              <a:rect l="l" t="t" r="r" b="b"/>
              <a:pathLst>
                <a:path w="19" h="1564" extrusionOk="0">
                  <a:moveTo>
                    <a:pt x="19" y="0"/>
                  </a:moveTo>
                  <a:lnTo>
                    <a:pt x="0" y="19"/>
                  </a:lnTo>
                  <a:lnTo>
                    <a:pt x="0" y="1545"/>
                  </a:lnTo>
                  <a:lnTo>
                    <a:pt x="19" y="1563"/>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6080500" y="2041625"/>
              <a:ext cx="500" cy="40050"/>
            </a:xfrm>
            <a:custGeom>
              <a:avLst/>
              <a:gdLst/>
              <a:ahLst/>
              <a:cxnLst/>
              <a:rect l="l" t="t" r="r" b="b"/>
              <a:pathLst>
                <a:path w="20" h="1602" extrusionOk="0">
                  <a:moveTo>
                    <a:pt x="19" y="1"/>
                  </a:moveTo>
                  <a:lnTo>
                    <a:pt x="1" y="19"/>
                  </a:lnTo>
                  <a:lnTo>
                    <a:pt x="1" y="1582"/>
                  </a:lnTo>
                  <a:lnTo>
                    <a:pt x="19" y="1601"/>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6080975" y="2041150"/>
              <a:ext cx="475" cy="41450"/>
            </a:xfrm>
            <a:custGeom>
              <a:avLst/>
              <a:gdLst/>
              <a:ahLst/>
              <a:cxnLst/>
              <a:rect l="l" t="t" r="r" b="b"/>
              <a:pathLst>
                <a:path w="19" h="1658" extrusionOk="0">
                  <a:moveTo>
                    <a:pt x="19" y="1"/>
                  </a:moveTo>
                  <a:lnTo>
                    <a:pt x="0" y="20"/>
                  </a:lnTo>
                  <a:lnTo>
                    <a:pt x="0" y="1620"/>
                  </a:lnTo>
                  <a:lnTo>
                    <a:pt x="19" y="165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6081425" y="2040700"/>
              <a:ext cx="975" cy="42350"/>
            </a:xfrm>
            <a:custGeom>
              <a:avLst/>
              <a:gdLst/>
              <a:ahLst/>
              <a:cxnLst/>
              <a:rect l="l" t="t" r="r" b="b"/>
              <a:pathLst>
                <a:path w="39" h="1694" extrusionOk="0">
                  <a:moveTo>
                    <a:pt x="38" y="0"/>
                  </a:moveTo>
                  <a:lnTo>
                    <a:pt x="1" y="19"/>
                  </a:lnTo>
                  <a:lnTo>
                    <a:pt x="1" y="1675"/>
                  </a:lnTo>
                  <a:lnTo>
                    <a:pt x="38" y="1694"/>
                  </a:lnTo>
                  <a:lnTo>
                    <a:pt x="38"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6082375" y="2040225"/>
              <a:ext cx="475" cy="43300"/>
            </a:xfrm>
            <a:custGeom>
              <a:avLst/>
              <a:gdLst/>
              <a:ahLst/>
              <a:cxnLst/>
              <a:rect l="l" t="t" r="r" b="b"/>
              <a:pathLst>
                <a:path w="19" h="1732" extrusionOk="0">
                  <a:moveTo>
                    <a:pt x="19" y="1"/>
                  </a:moveTo>
                  <a:lnTo>
                    <a:pt x="0" y="19"/>
                  </a:lnTo>
                  <a:lnTo>
                    <a:pt x="0" y="1713"/>
                  </a:lnTo>
                  <a:lnTo>
                    <a:pt x="19" y="1732"/>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6082825" y="2039300"/>
              <a:ext cx="500" cy="44700"/>
            </a:xfrm>
            <a:custGeom>
              <a:avLst/>
              <a:gdLst/>
              <a:ahLst/>
              <a:cxnLst/>
              <a:rect l="l" t="t" r="r" b="b"/>
              <a:pathLst>
                <a:path w="20" h="1788" extrusionOk="0">
                  <a:moveTo>
                    <a:pt x="19" y="1"/>
                  </a:moveTo>
                  <a:lnTo>
                    <a:pt x="1" y="38"/>
                  </a:lnTo>
                  <a:lnTo>
                    <a:pt x="1" y="1769"/>
                  </a:lnTo>
                  <a:lnTo>
                    <a:pt x="19" y="1787"/>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6083300" y="2038825"/>
              <a:ext cx="475" cy="45625"/>
            </a:xfrm>
            <a:custGeom>
              <a:avLst/>
              <a:gdLst/>
              <a:ahLst/>
              <a:cxnLst/>
              <a:rect l="l" t="t" r="r" b="b"/>
              <a:pathLst>
                <a:path w="19" h="1825" extrusionOk="0">
                  <a:moveTo>
                    <a:pt x="19" y="1"/>
                  </a:moveTo>
                  <a:lnTo>
                    <a:pt x="0" y="20"/>
                  </a:lnTo>
                  <a:lnTo>
                    <a:pt x="0" y="1806"/>
                  </a:lnTo>
                  <a:lnTo>
                    <a:pt x="19" y="182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6083750" y="2038375"/>
              <a:ext cx="500" cy="46550"/>
            </a:xfrm>
            <a:custGeom>
              <a:avLst/>
              <a:gdLst/>
              <a:ahLst/>
              <a:cxnLst/>
              <a:rect l="l" t="t" r="r" b="b"/>
              <a:pathLst>
                <a:path w="20" h="1862" extrusionOk="0">
                  <a:moveTo>
                    <a:pt x="20" y="0"/>
                  </a:moveTo>
                  <a:lnTo>
                    <a:pt x="1" y="19"/>
                  </a:lnTo>
                  <a:lnTo>
                    <a:pt x="1" y="1843"/>
                  </a:lnTo>
                  <a:lnTo>
                    <a:pt x="20" y="1861"/>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6084225" y="2037900"/>
              <a:ext cx="500" cy="47950"/>
            </a:xfrm>
            <a:custGeom>
              <a:avLst/>
              <a:gdLst/>
              <a:ahLst/>
              <a:cxnLst/>
              <a:rect l="l" t="t" r="r" b="b"/>
              <a:pathLst>
                <a:path w="20" h="1918" extrusionOk="0">
                  <a:moveTo>
                    <a:pt x="19" y="1"/>
                  </a:moveTo>
                  <a:lnTo>
                    <a:pt x="1" y="19"/>
                  </a:lnTo>
                  <a:lnTo>
                    <a:pt x="1" y="1880"/>
                  </a:lnTo>
                  <a:lnTo>
                    <a:pt x="19" y="1918"/>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6084700" y="2037450"/>
              <a:ext cx="950" cy="48875"/>
            </a:xfrm>
            <a:custGeom>
              <a:avLst/>
              <a:gdLst/>
              <a:ahLst/>
              <a:cxnLst/>
              <a:rect l="l" t="t" r="r" b="b"/>
              <a:pathLst>
                <a:path w="38" h="1955" extrusionOk="0">
                  <a:moveTo>
                    <a:pt x="37" y="0"/>
                  </a:moveTo>
                  <a:lnTo>
                    <a:pt x="0" y="19"/>
                  </a:lnTo>
                  <a:lnTo>
                    <a:pt x="0" y="1936"/>
                  </a:lnTo>
                  <a:lnTo>
                    <a:pt x="37" y="1954"/>
                  </a:lnTo>
                  <a:lnTo>
                    <a:pt x="37"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6085625" y="2036975"/>
              <a:ext cx="475" cy="49800"/>
            </a:xfrm>
            <a:custGeom>
              <a:avLst/>
              <a:gdLst/>
              <a:ahLst/>
              <a:cxnLst/>
              <a:rect l="l" t="t" r="r" b="b"/>
              <a:pathLst>
                <a:path w="19" h="1992" extrusionOk="0">
                  <a:moveTo>
                    <a:pt x="19" y="0"/>
                  </a:moveTo>
                  <a:lnTo>
                    <a:pt x="0" y="19"/>
                  </a:lnTo>
                  <a:lnTo>
                    <a:pt x="0" y="1973"/>
                  </a:lnTo>
                  <a:lnTo>
                    <a:pt x="19" y="199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6086075" y="2036050"/>
              <a:ext cx="500" cy="51200"/>
            </a:xfrm>
            <a:custGeom>
              <a:avLst/>
              <a:gdLst/>
              <a:ahLst/>
              <a:cxnLst/>
              <a:rect l="l" t="t" r="r" b="b"/>
              <a:pathLst>
                <a:path w="20" h="2048" extrusionOk="0">
                  <a:moveTo>
                    <a:pt x="20" y="0"/>
                  </a:moveTo>
                  <a:lnTo>
                    <a:pt x="1" y="37"/>
                  </a:lnTo>
                  <a:lnTo>
                    <a:pt x="1" y="2029"/>
                  </a:lnTo>
                  <a:lnTo>
                    <a:pt x="20" y="2047"/>
                  </a:lnTo>
                  <a:lnTo>
                    <a:pt x="2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6086550" y="2035575"/>
              <a:ext cx="500" cy="52150"/>
            </a:xfrm>
            <a:custGeom>
              <a:avLst/>
              <a:gdLst/>
              <a:ahLst/>
              <a:cxnLst/>
              <a:rect l="l" t="t" r="r" b="b"/>
              <a:pathLst>
                <a:path w="20" h="2086" extrusionOk="0">
                  <a:moveTo>
                    <a:pt x="19" y="1"/>
                  </a:moveTo>
                  <a:lnTo>
                    <a:pt x="1" y="19"/>
                  </a:lnTo>
                  <a:lnTo>
                    <a:pt x="1" y="2066"/>
                  </a:lnTo>
                  <a:lnTo>
                    <a:pt x="19" y="2085"/>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6087025" y="2035125"/>
              <a:ext cx="475" cy="53050"/>
            </a:xfrm>
            <a:custGeom>
              <a:avLst/>
              <a:gdLst/>
              <a:ahLst/>
              <a:cxnLst/>
              <a:rect l="l" t="t" r="r" b="b"/>
              <a:pathLst>
                <a:path w="19" h="2122" extrusionOk="0">
                  <a:moveTo>
                    <a:pt x="19" y="0"/>
                  </a:moveTo>
                  <a:lnTo>
                    <a:pt x="0" y="19"/>
                  </a:lnTo>
                  <a:lnTo>
                    <a:pt x="0" y="2103"/>
                  </a:lnTo>
                  <a:lnTo>
                    <a:pt x="19" y="212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6087475" y="2034650"/>
              <a:ext cx="500" cy="54450"/>
            </a:xfrm>
            <a:custGeom>
              <a:avLst/>
              <a:gdLst/>
              <a:ahLst/>
              <a:cxnLst/>
              <a:rect l="l" t="t" r="r" b="b"/>
              <a:pathLst>
                <a:path w="20" h="2178" extrusionOk="0">
                  <a:moveTo>
                    <a:pt x="19" y="0"/>
                  </a:moveTo>
                  <a:lnTo>
                    <a:pt x="1" y="19"/>
                  </a:lnTo>
                  <a:lnTo>
                    <a:pt x="1" y="2141"/>
                  </a:lnTo>
                  <a:lnTo>
                    <a:pt x="19" y="2178"/>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6087950" y="2034175"/>
              <a:ext cx="950" cy="55400"/>
            </a:xfrm>
            <a:custGeom>
              <a:avLst/>
              <a:gdLst/>
              <a:ahLst/>
              <a:cxnLst/>
              <a:rect l="l" t="t" r="r" b="b"/>
              <a:pathLst>
                <a:path w="38" h="2216" extrusionOk="0">
                  <a:moveTo>
                    <a:pt x="38" y="1"/>
                  </a:moveTo>
                  <a:lnTo>
                    <a:pt x="0" y="19"/>
                  </a:lnTo>
                  <a:lnTo>
                    <a:pt x="0" y="2197"/>
                  </a:lnTo>
                  <a:lnTo>
                    <a:pt x="38" y="2215"/>
                  </a:lnTo>
                  <a:lnTo>
                    <a:pt x="38"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6088875" y="2033725"/>
              <a:ext cx="500" cy="56325"/>
            </a:xfrm>
            <a:custGeom>
              <a:avLst/>
              <a:gdLst/>
              <a:ahLst/>
              <a:cxnLst/>
              <a:rect l="l" t="t" r="r" b="b"/>
              <a:pathLst>
                <a:path w="20" h="2253" extrusionOk="0">
                  <a:moveTo>
                    <a:pt x="19" y="0"/>
                  </a:moveTo>
                  <a:lnTo>
                    <a:pt x="1" y="19"/>
                  </a:lnTo>
                  <a:lnTo>
                    <a:pt x="1" y="2233"/>
                  </a:lnTo>
                  <a:lnTo>
                    <a:pt x="19" y="2252"/>
                  </a:lnTo>
                  <a:lnTo>
                    <a:pt x="19"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6089350" y="2032775"/>
              <a:ext cx="475" cy="57725"/>
            </a:xfrm>
            <a:custGeom>
              <a:avLst/>
              <a:gdLst/>
              <a:ahLst/>
              <a:cxnLst/>
              <a:rect l="l" t="t" r="r" b="b"/>
              <a:pathLst>
                <a:path w="19" h="2309" extrusionOk="0">
                  <a:moveTo>
                    <a:pt x="19" y="1"/>
                  </a:moveTo>
                  <a:lnTo>
                    <a:pt x="0" y="38"/>
                  </a:lnTo>
                  <a:lnTo>
                    <a:pt x="0" y="2290"/>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6089800" y="2032775"/>
              <a:ext cx="500" cy="58200"/>
            </a:xfrm>
            <a:custGeom>
              <a:avLst/>
              <a:gdLst/>
              <a:ahLst/>
              <a:cxnLst/>
              <a:rect l="l" t="t" r="r" b="b"/>
              <a:pathLst>
                <a:path w="20" h="2328" extrusionOk="0">
                  <a:moveTo>
                    <a:pt x="1" y="1"/>
                  </a:moveTo>
                  <a:lnTo>
                    <a:pt x="1" y="2309"/>
                  </a:lnTo>
                  <a:lnTo>
                    <a:pt x="19" y="2327"/>
                  </a:lnTo>
                  <a:lnTo>
                    <a:pt x="19" y="2309"/>
                  </a:lnTo>
                  <a:lnTo>
                    <a:pt x="1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6090275" y="2032775"/>
              <a:ext cx="500" cy="57725"/>
            </a:xfrm>
            <a:custGeom>
              <a:avLst/>
              <a:gdLst/>
              <a:ahLst/>
              <a:cxnLst/>
              <a:rect l="l" t="t" r="r" b="b"/>
              <a:pathLst>
                <a:path w="20" h="2309" extrusionOk="0">
                  <a:moveTo>
                    <a:pt x="0" y="1"/>
                  </a:moveTo>
                  <a:lnTo>
                    <a:pt x="0" y="2309"/>
                  </a:lnTo>
                  <a:lnTo>
                    <a:pt x="19" y="229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6090750" y="2033250"/>
              <a:ext cx="475" cy="56800"/>
            </a:xfrm>
            <a:custGeom>
              <a:avLst/>
              <a:gdLst/>
              <a:ahLst/>
              <a:cxnLst/>
              <a:rect l="l" t="t" r="r" b="b"/>
              <a:pathLst>
                <a:path w="19" h="2272" extrusionOk="0">
                  <a:moveTo>
                    <a:pt x="0" y="1"/>
                  </a:moveTo>
                  <a:lnTo>
                    <a:pt x="0" y="2271"/>
                  </a:lnTo>
                  <a:lnTo>
                    <a:pt x="19" y="2252"/>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6091200" y="2034175"/>
              <a:ext cx="950" cy="55400"/>
            </a:xfrm>
            <a:custGeom>
              <a:avLst/>
              <a:gdLst/>
              <a:ahLst/>
              <a:cxnLst/>
              <a:rect l="l" t="t" r="r" b="b"/>
              <a:pathLst>
                <a:path w="38" h="2216" extrusionOk="0">
                  <a:moveTo>
                    <a:pt x="1" y="1"/>
                  </a:moveTo>
                  <a:lnTo>
                    <a:pt x="1" y="2215"/>
                  </a:lnTo>
                  <a:lnTo>
                    <a:pt x="38" y="2197"/>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6092125" y="2034650"/>
              <a:ext cx="500" cy="54450"/>
            </a:xfrm>
            <a:custGeom>
              <a:avLst/>
              <a:gdLst/>
              <a:ahLst/>
              <a:cxnLst/>
              <a:rect l="l" t="t" r="r" b="b"/>
              <a:pathLst>
                <a:path w="20" h="2178" extrusionOk="0">
                  <a:moveTo>
                    <a:pt x="1" y="0"/>
                  </a:moveTo>
                  <a:lnTo>
                    <a:pt x="1" y="2178"/>
                  </a:lnTo>
                  <a:lnTo>
                    <a:pt x="20" y="214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6092600" y="2035125"/>
              <a:ext cx="500" cy="53050"/>
            </a:xfrm>
            <a:custGeom>
              <a:avLst/>
              <a:gdLst/>
              <a:ahLst/>
              <a:cxnLst/>
              <a:rect l="l" t="t" r="r" b="b"/>
              <a:pathLst>
                <a:path w="20" h="2122" extrusionOk="0">
                  <a:moveTo>
                    <a:pt x="1" y="0"/>
                  </a:moveTo>
                  <a:lnTo>
                    <a:pt x="1" y="2122"/>
                  </a:lnTo>
                  <a:lnTo>
                    <a:pt x="19" y="21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6093075" y="2035575"/>
              <a:ext cx="475" cy="52150"/>
            </a:xfrm>
            <a:custGeom>
              <a:avLst/>
              <a:gdLst/>
              <a:ahLst/>
              <a:cxnLst/>
              <a:rect l="l" t="t" r="r" b="b"/>
              <a:pathLst>
                <a:path w="19" h="2086" extrusionOk="0">
                  <a:moveTo>
                    <a:pt x="0" y="1"/>
                  </a:moveTo>
                  <a:lnTo>
                    <a:pt x="0" y="2085"/>
                  </a:lnTo>
                  <a:lnTo>
                    <a:pt x="19" y="206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6093525" y="2036050"/>
              <a:ext cx="500" cy="51200"/>
            </a:xfrm>
            <a:custGeom>
              <a:avLst/>
              <a:gdLst/>
              <a:ahLst/>
              <a:cxnLst/>
              <a:rect l="l" t="t" r="r" b="b"/>
              <a:pathLst>
                <a:path w="20" h="2048" extrusionOk="0">
                  <a:moveTo>
                    <a:pt x="1" y="0"/>
                  </a:moveTo>
                  <a:lnTo>
                    <a:pt x="1" y="2047"/>
                  </a:lnTo>
                  <a:lnTo>
                    <a:pt x="19" y="2029"/>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6094000" y="2036975"/>
              <a:ext cx="475" cy="49800"/>
            </a:xfrm>
            <a:custGeom>
              <a:avLst/>
              <a:gdLst/>
              <a:ahLst/>
              <a:cxnLst/>
              <a:rect l="l" t="t" r="r" b="b"/>
              <a:pathLst>
                <a:path w="19" h="1992" extrusionOk="0">
                  <a:moveTo>
                    <a:pt x="0" y="0"/>
                  </a:moveTo>
                  <a:lnTo>
                    <a:pt x="0" y="1992"/>
                  </a:lnTo>
                  <a:lnTo>
                    <a:pt x="19" y="1973"/>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6094450" y="2037450"/>
              <a:ext cx="975" cy="48875"/>
            </a:xfrm>
            <a:custGeom>
              <a:avLst/>
              <a:gdLst/>
              <a:ahLst/>
              <a:cxnLst/>
              <a:rect l="l" t="t" r="r" b="b"/>
              <a:pathLst>
                <a:path w="39" h="1955" extrusionOk="0">
                  <a:moveTo>
                    <a:pt x="1" y="0"/>
                  </a:moveTo>
                  <a:lnTo>
                    <a:pt x="1" y="1954"/>
                  </a:lnTo>
                  <a:lnTo>
                    <a:pt x="38" y="1936"/>
                  </a:lnTo>
                  <a:lnTo>
                    <a:pt x="38"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6095400" y="2037900"/>
              <a:ext cx="475" cy="47950"/>
            </a:xfrm>
            <a:custGeom>
              <a:avLst/>
              <a:gdLst/>
              <a:ahLst/>
              <a:cxnLst/>
              <a:rect l="l" t="t" r="r" b="b"/>
              <a:pathLst>
                <a:path w="19" h="1918" extrusionOk="0">
                  <a:moveTo>
                    <a:pt x="0" y="1"/>
                  </a:moveTo>
                  <a:lnTo>
                    <a:pt x="0" y="1918"/>
                  </a:lnTo>
                  <a:lnTo>
                    <a:pt x="19" y="188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6095850" y="2038375"/>
              <a:ext cx="500" cy="46550"/>
            </a:xfrm>
            <a:custGeom>
              <a:avLst/>
              <a:gdLst/>
              <a:ahLst/>
              <a:cxnLst/>
              <a:rect l="l" t="t" r="r" b="b"/>
              <a:pathLst>
                <a:path w="20" h="1862" extrusionOk="0">
                  <a:moveTo>
                    <a:pt x="1" y="0"/>
                  </a:moveTo>
                  <a:lnTo>
                    <a:pt x="1" y="1861"/>
                  </a:lnTo>
                  <a:lnTo>
                    <a:pt x="19" y="184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6096325" y="2038825"/>
              <a:ext cx="500" cy="45625"/>
            </a:xfrm>
            <a:custGeom>
              <a:avLst/>
              <a:gdLst/>
              <a:ahLst/>
              <a:cxnLst/>
              <a:rect l="l" t="t" r="r" b="b"/>
              <a:pathLst>
                <a:path w="20" h="1825" extrusionOk="0">
                  <a:moveTo>
                    <a:pt x="0" y="1"/>
                  </a:moveTo>
                  <a:lnTo>
                    <a:pt x="0" y="1825"/>
                  </a:lnTo>
                  <a:lnTo>
                    <a:pt x="19" y="1806"/>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6096800" y="2039300"/>
              <a:ext cx="475" cy="44700"/>
            </a:xfrm>
            <a:custGeom>
              <a:avLst/>
              <a:gdLst/>
              <a:ahLst/>
              <a:cxnLst/>
              <a:rect l="l" t="t" r="r" b="b"/>
              <a:pathLst>
                <a:path w="19" h="1788" extrusionOk="0">
                  <a:moveTo>
                    <a:pt x="0" y="1"/>
                  </a:moveTo>
                  <a:lnTo>
                    <a:pt x="0" y="1787"/>
                  </a:lnTo>
                  <a:lnTo>
                    <a:pt x="19" y="1769"/>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6097250" y="2040225"/>
              <a:ext cx="500" cy="43300"/>
            </a:xfrm>
            <a:custGeom>
              <a:avLst/>
              <a:gdLst/>
              <a:ahLst/>
              <a:cxnLst/>
              <a:rect l="l" t="t" r="r" b="b"/>
              <a:pathLst>
                <a:path w="20" h="1732" extrusionOk="0">
                  <a:moveTo>
                    <a:pt x="1" y="1"/>
                  </a:moveTo>
                  <a:lnTo>
                    <a:pt x="1" y="1732"/>
                  </a:lnTo>
                  <a:lnTo>
                    <a:pt x="19" y="1713"/>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6097725" y="2040700"/>
              <a:ext cx="950" cy="42350"/>
            </a:xfrm>
            <a:custGeom>
              <a:avLst/>
              <a:gdLst/>
              <a:ahLst/>
              <a:cxnLst/>
              <a:rect l="l" t="t" r="r" b="b"/>
              <a:pathLst>
                <a:path w="38" h="1694" extrusionOk="0">
                  <a:moveTo>
                    <a:pt x="0" y="0"/>
                  </a:moveTo>
                  <a:lnTo>
                    <a:pt x="0" y="1694"/>
                  </a:lnTo>
                  <a:lnTo>
                    <a:pt x="37" y="1675"/>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6098650" y="2041150"/>
              <a:ext cx="500" cy="41450"/>
            </a:xfrm>
            <a:custGeom>
              <a:avLst/>
              <a:gdLst/>
              <a:ahLst/>
              <a:cxnLst/>
              <a:rect l="l" t="t" r="r" b="b"/>
              <a:pathLst>
                <a:path w="20" h="1658" extrusionOk="0">
                  <a:moveTo>
                    <a:pt x="0" y="1"/>
                  </a:moveTo>
                  <a:lnTo>
                    <a:pt x="0" y="1657"/>
                  </a:lnTo>
                  <a:lnTo>
                    <a:pt x="19" y="162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6099125" y="2041625"/>
              <a:ext cx="475" cy="40050"/>
            </a:xfrm>
            <a:custGeom>
              <a:avLst/>
              <a:gdLst/>
              <a:ahLst/>
              <a:cxnLst/>
              <a:rect l="l" t="t" r="r" b="b"/>
              <a:pathLst>
                <a:path w="19" h="1602" extrusionOk="0">
                  <a:moveTo>
                    <a:pt x="0" y="1"/>
                  </a:moveTo>
                  <a:lnTo>
                    <a:pt x="0" y="1601"/>
                  </a:lnTo>
                  <a:lnTo>
                    <a:pt x="19" y="158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6099575" y="2042100"/>
              <a:ext cx="500" cy="39100"/>
            </a:xfrm>
            <a:custGeom>
              <a:avLst/>
              <a:gdLst/>
              <a:ahLst/>
              <a:cxnLst/>
              <a:rect l="l" t="t" r="r" b="b"/>
              <a:pathLst>
                <a:path w="20" h="1564" extrusionOk="0">
                  <a:moveTo>
                    <a:pt x="1" y="0"/>
                  </a:moveTo>
                  <a:lnTo>
                    <a:pt x="1" y="1563"/>
                  </a:lnTo>
                  <a:lnTo>
                    <a:pt x="19" y="1545"/>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6100050" y="2042550"/>
              <a:ext cx="475" cy="38175"/>
            </a:xfrm>
            <a:custGeom>
              <a:avLst/>
              <a:gdLst/>
              <a:ahLst/>
              <a:cxnLst/>
              <a:rect l="l" t="t" r="r" b="b"/>
              <a:pathLst>
                <a:path w="19" h="1527" extrusionOk="0">
                  <a:moveTo>
                    <a:pt x="0" y="1"/>
                  </a:moveTo>
                  <a:lnTo>
                    <a:pt x="0" y="1527"/>
                  </a:lnTo>
                  <a:lnTo>
                    <a:pt x="19" y="1508"/>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6100500" y="2043500"/>
              <a:ext cx="500" cy="36775"/>
            </a:xfrm>
            <a:custGeom>
              <a:avLst/>
              <a:gdLst/>
              <a:ahLst/>
              <a:cxnLst/>
              <a:rect l="l" t="t" r="r" b="b"/>
              <a:pathLst>
                <a:path w="20" h="1471" extrusionOk="0">
                  <a:moveTo>
                    <a:pt x="1" y="0"/>
                  </a:moveTo>
                  <a:lnTo>
                    <a:pt x="1" y="1470"/>
                  </a:lnTo>
                  <a:lnTo>
                    <a:pt x="20" y="1452"/>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6100975" y="2043950"/>
              <a:ext cx="950" cy="35850"/>
            </a:xfrm>
            <a:custGeom>
              <a:avLst/>
              <a:gdLst/>
              <a:ahLst/>
              <a:cxnLst/>
              <a:rect l="l" t="t" r="r" b="b"/>
              <a:pathLst>
                <a:path w="38" h="1434" extrusionOk="0">
                  <a:moveTo>
                    <a:pt x="1" y="1"/>
                  </a:moveTo>
                  <a:lnTo>
                    <a:pt x="1" y="1434"/>
                  </a:lnTo>
                  <a:lnTo>
                    <a:pt x="38" y="1415"/>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6101900" y="2044425"/>
              <a:ext cx="500" cy="34925"/>
            </a:xfrm>
            <a:custGeom>
              <a:avLst/>
              <a:gdLst/>
              <a:ahLst/>
              <a:cxnLst/>
              <a:rect l="l" t="t" r="r" b="b"/>
              <a:pathLst>
                <a:path w="20" h="1397" extrusionOk="0">
                  <a:moveTo>
                    <a:pt x="1" y="0"/>
                  </a:moveTo>
                  <a:lnTo>
                    <a:pt x="1" y="1396"/>
                  </a:lnTo>
                  <a:lnTo>
                    <a:pt x="19" y="1359"/>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6102375" y="2044875"/>
              <a:ext cx="475" cy="33525"/>
            </a:xfrm>
            <a:custGeom>
              <a:avLst/>
              <a:gdLst/>
              <a:ahLst/>
              <a:cxnLst/>
              <a:rect l="l" t="t" r="r" b="b"/>
              <a:pathLst>
                <a:path w="19" h="1341" extrusionOk="0">
                  <a:moveTo>
                    <a:pt x="0" y="1"/>
                  </a:moveTo>
                  <a:lnTo>
                    <a:pt x="0" y="1341"/>
                  </a:lnTo>
                  <a:lnTo>
                    <a:pt x="19" y="132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6102825" y="2045350"/>
              <a:ext cx="500" cy="32600"/>
            </a:xfrm>
            <a:custGeom>
              <a:avLst/>
              <a:gdLst/>
              <a:ahLst/>
              <a:cxnLst/>
              <a:rect l="l" t="t" r="r" b="b"/>
              <a:pathLst>
                <a:path w="20" h="1304" extrusionOk="0">
                  <a:moveTo>
                    <a:pt x="1" y="0"/>
                  </a:moveTo>
                  <a:lnTo>
                    <a:pt x="1" y="1303"/>
                  </a:lnTo>
                  <a:lnTo>
                    <a:pt x="20" y="1285"/>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6103300" y="2045825"/>
              <a:ext cx="500" cy="31650"/>
            </a:xfrm>
            <a:custGeom>
              <a:avLst/>
              <a:gdLst/>
              <a:ahLst/>
              <a:cxnLst/>
              <a:rect l="l" t="t" r="r" b="b"/>
              <a:pathLst>
                <a:path w="20" h="1266" extrusionOk="0">
                  <a:moveTo>
                    <a:pt x="1" y="0"/>
                  </a:moveTo>
                  <a:lnTo>
                    <a:pt x="1" y="1266"/>
                  </a:lnTo>
                  <a:lnTo>
                    <a:pt x="19" y="1247"/>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6103775" y="2046750"/>
              <a:ext cx="475" cy="30250"/>
            </a:xfrm>
            <a:custGeom>
              <a:avLst/>
              <a:gdLst/>
              <a:ahLst/>
              <a:cxnLst/>
              <a:rect l="l" t="t" r="r" b="b"/>
              <a:pathLst>
                <a:path w="19" h="1210" extrusionOk="0">
                  <a:moveTo>
                    <a:pt x="0" y="0"/>
                  </a:moveTo>
                  <a:lnTo>
                    <a:pt x="0" y="1210"/>
                  </a:lnTo>
                  <a:lnTo>
                    <a:pt x="19" y="1191"/>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6104225" y="2047200"/>
              <a:ext cx="950" cy="29350"/>
            </a:xfrm>
            <a:custGeom>
              <a:avLst/>
              <a:gdLst/>
              <a:ahLst/>
              <a:cxnLst/>
              <a:rect l="l" t="t" r="r" b="b"/>
              <a:pathLst>
                <a:path w="38" h="1174" extrusionOk="0">
                  <a:moveTo>
                    <a:pt x="1" y="1"/>
                  </a:moveTo>
                  <a:lnTo>
                    <a:pt x="1" y="1173"/>
                  </a:lnTo>
                  <a:lnTo>
                    <a:pt x="38" y="1155"/>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6105175" y="2047675"/>
              <a:ext cx="475" cy="28400"/>
            </a:xfrm>
            <a:custGeom>
              <a:avLst/>
              <a:gdLst/>
              <a:ahLst/>
              <a:cxnLst/>
              <a:rect l="l" t="t" r="r" b="b"/>
              <a:pathLst>
                <a:path w="19" h="1136" extrusionOk="0">
                  <a:moveTo>
                    <a:pt x="0" y="1"/>
                  </a:moveTo>
                  <a:lnTo>
                    <a:pt x="0" y="1136"/>
                  </a:lnTo>
                  <a:lnTo>
                    <a:pt x="19" y="1099"/>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6105625" y="2048150"/>
              <a:ext cx="500" cy="27000"/>
            </a:xfrm>
            <a:custGeom>
              <a:avLst/>
              <a:gdLst/>
              <a:ahLst/>
              <a:cxnLst/>
              <a:rect l="l" t="t" r="r" b="b"/>
              <a:pathLst>
                <a:path w="20" h="1080" extrusionOk="0">
                  <a:moveTo>
                    <a:pt x="1" y="0"/>
                  </a:moveTo>
                  <a:lnTo>
                    <a:pt x="1" y="1080"/>
                  </a:lnTo>
                  <a:lnTo>
                    <a:pt x="19" y="1061"/>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6106100" y="2048600"/>
              <a:ext cx="475" cy="26075"/>
            </a:xfrm>
            <a:custGeom>
              <a:avLst/>
              <a:gdLst/>
              <a:ahLst/>
              <a:cxnLst/>
              <a:rect l="l" t="t" r="r" b="b"/>
              <a:pathLst>
                <a:path w="19" h="1043" extrusionOk="0">
                  <a:moveTo>
                    <a:pt x="0" y="1"/>
                  </a:moveTo>
                  <a:lnTo>
                    <a:pt x="0" y="1043"/>
                  </a:lnTo>
                  <a:lnTo>
                    <a:pt x="19" y="1024"/>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6106550" y="2049075"/>
              <a:ext cx="500" cy="25150"/>
            </a:xfrm>
            <a:custGeom>
              <a:avLst/>
              <a:gdLst/>
              <a:ahLst/>
              <a:cxnLst/>
              <a:rect l="l" t="t" r="r" b="b"/>
              <a:pathLst>
                <a:path w="20" h="1006" extrusionOk="0">
                  <a:moveTo>
                    <a:pt x="1" y="0"/>
                  </a:moveTo>
                  <a:lnTo>
                    <a:pt x="1" y="1005"/>
                  </a:lnTo>
                  <a:lnTo>
                    <a:pt x="19" y="987"/>
                  </a:lnTo>
                  <a:lnTo>
                    <a:pt x="19" y="38"/>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6107025" y="2050000"/>
              <a:ext cx="500" cy="23750"/>
            </a:xfrm>
            <a:custGeom>
              <a:avLst/>
              <a:gdLst/>
              <a:ahLst/>
              <a:cxnLst/>
              <a:rect l="l" t="t" r="r" b="b"/>
              <a:pathLst>
                <a:path w="20" h="950" extrusionOk="0">
                  <a:moveTo>
                    <a:pt x="0" y="1"/>
                  </a:moveTo>
                  <a:lnTo>
                    <a:pt x="0" y="950"/>
                  </a:lnTo>
                  <a:lnTo>
                    <a:pt x="19" y="931"/>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6107500" y="2050475"/>
              <a:ext cx="950" cy="22825"/>
            </a:xfrm>
            <a:custGeom>
              <a:avLst/>
              <a:gdLst/>
              <a:ahLst/>
              <a:cxnLst/>
              <a:rect l="l" t="t" r="r" b="b"/>
              <a:pathLst>
                <a:path w="38" h="913" extrusionOk="0">
                  <a:moveTo>
                    <a:pt x="0" y="0"/>
                  </a:moveTo>
                  <a:lnTo>
                    <a:pt x="0" y="912"/>
                  </a:lnTo>
                  <a:lnTo>
                    <a:pt x="37" y="893"/>
                  </a:lnTo>
                  <a:lnTo>
                    <a:pt x="37"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a:off x="6108425" y="2050925"/>
              <a:ext cx="475" cy="21900"/>
            </a:xfrm>
            <a:custGeom>
              <a:avLst/>
              <a:gdLst/>
              <a:ahLst/>
              <a:cxnLst/>
              <a:rect l="l" t="t" r="r" b="b"/>
              <a:pathLst>
                <a:path w="19" h="876" extrusionOk="0">
                  <a:moveTo>
                    <a:pt x="0" y="1"/>
                  </a:moveTo>
                  <a:lnTo>
                    <a:pt x="0" y="875"/>
                  </a:lnTo>
                  <a:lnTo>
                    <a:pt x="19" y="838"/>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a:off x="6108875" y="2051400"/>
              <a:ext cx="500" cy="20500"/>
            </a:xfrm>
            <a:custGeom>
              <a:avLst/>
              <a:gdLst/>
              <a:ahLst/>
              <a:cxnLst/>
              <a:rect l="l" t="t" r="r" b="b"/>
              <a:pathLst>
                <a:path w="20" h="820" extrusionOk="0">
                  <a:moveTo>
                    <a:pt x="1" y="0"/>
                  </a:moveTo>
                  <a:lnTo>
                    <a:pt x="1" y="819"/>
                  </a:lnTo>
                  <a:lnTo>
                    <a:pt x="20" y="801"/>
                  </a:lnTo>
                  <a:lnTo>
                    <a:pt x="20"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a:off x="6109350" y="2051875"/>
              <a:ext cx="500" cy="19550"/>
            </a:xfrm>
            <a:custGeom>
              <a:avLst/>
              <a:gdLst/>
              <a:ahLst/>
              <a:cxnLst/>
              <a:rect l="l" t="t" r="r" b="b"/>
              <a:pathLst>
                <a:path w="20" h="782" extrusionOk="0">
                  <a:moveTo>
                    <a:pt x="1" y="0"/>
                  </a:moveTo>
                  <a:lnTo>
                    <a:pt x="1" y="782"/>
                  </a:lnTo>
                  <a:lnTo>
                    <a:pt x="19" y="76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a:off x="6109825" y="2052325"/>
              <a:ext cx="475" cy="18650"/>
            </a:xfrm>
            <a:custGeom>
              <a:avLst/>
              <a:gdLst/>
              <a:ahLst/>
              <a:cxnLst/>
              <a:rect l="l" t="t" r="r" b="b"/>
              <a:pathLst>
                <a:path w="19" h="746" extrusionOk="0">
                  <a:moveTo>
                    <a:pt x="0" y="1"/>
                  </a:moveTo>
                  <a:lnTo>
                    <a:pt x="0" y="745"/>
                  </a:lnTo>
                  <a:lnTo>
                    <a:pt x="19" y="72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a:off x="6110275" y="2053250"/>
              <a:ext cx="500" cy="17250"/>
            </a:xfrm>
            <a:custGeom>
              <a:avLst/>
              <a:gdLst/>
              <a:ahLst/>
              <a:cxnLst/>
              <a:rect l="l" t="t" r="r" b="b"/>
              <a:pathLst>
                <a:path w="20" h="690" extrusionOk="0">
                  <a:moveTo>
                    <a:pt x="1" y="1"/>
                  </a:moveTo>
                  <a:lnTo>
                    <a:pt x="1" y="689"/>
                  </a:lnTo>
                  <a:lnTo>
                    <a:pt x="19" y="671"/>
                  </a:lnTo>
                  <a:lnTo>
                    <a:pt x="19"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a:off x="6110750" y="2053725"/>
              <a:ext cx="950" cy="16300"/>
            </a:xfrm>
            <a:custGeom>
              <a:avLst/>
              <a:gdLst/>
              <a:ahLst/>
              <a:cxnLst/>
              <a:rect l="l" t="t" r="r" b="b"/>
              <a:pathLst>
                <a:path w="38" h="652" extrusionOk="0">
                  <a:moveTo>
                    <a:pt x="0" y="0"/>
                  </a:moveTo>
                  <a:lnTo>
                    <a:pt x="0" y="652"/>
                  </a:lnTo>
                  <a:lnTo>
                    <a:pt x="38" y="633"/>
                  </a:lnTo>
                  <a:lnTo>
                    <a:pt x="38"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a:off x="6111675" y="2054200"/>
              <a:ext cx="500" cy="15375"/>
            </a:xfrm>
            <a:custGeom>
              <a:avLst/>
              <a:gdLst/>
              <a:ahLst/>
              <a:cxnLst/>
              <a:rect l="l" t="t" r="r" b="b"/>
              <a:pathLst>
                <a:path w="20" h="615" extrusionOk="0">
                  <a:moveTo>
                    <a:pt x="1" y="0"/>
                  </a:moveTo>
                  <a:lnTo>
                    <a:pt x="1" y="614"/>
                  </a:lnTo>
                  <a:lnTo>
                    <a:pt x="19" y="57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a:off x="6112150" y="2054650"/>
              <a:ext cx="475" cy="13975"/>
            </a:xfrm>
            <a:custGeom>
              <a:avLst/>
              <a:gdLst/>
              <a:ahLst/>
              <a:cxnLst/>
              <a:rect l="l" t="t" r="r" b="b"/>
              <a:pathLst>
                <a:path w="19" h="559" extrusionOk="0">
                  <a:moveTo>
                    <a:pt x="0" y="1"/>
                  </a:moveTo>
                  <a:lnTo>
                    <a:pt x="0" y="559"/>
                  </a:lnTo>
                  <a:lnTo>
                    <a:pt x="19" y="540"/>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a:off x="6112600" y="2055125"/>
              <a:ext cx="500" cy="13050"/>
            </a:xfrm>
            <a:custGeom>
              <a:avLst/>
              <a:gdLst/>
              <a:ahLst/>
              <a:cxnLst/>
              <a:rect l="l" t="t" r="r" b="b"/>
              <a:pathLst>
                <a:path w="20" h="522" extrusionOk="0">
                  <a:moveTo>
                    <a:pt x="1" y="0"/>
                  </a:moveTo>
                  <a:lnTo>
                    <a:pt x="1" y="521"/>
                  </a:lnTo>
                  <a:lnTo>
                    <a:pt x="19" y="503"/>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a:off x="6113075" y="2055575"/>
              <a:ext cx="475" cy="12125"/>
            </a:xfrm>
            <a:custGeom>
              <a:avLst/>
              <a:gdLst/>
              <a:ahLst/>
              <a:cxnLst/>
              <a:rect l="l" t="t" r="r" b="b"/>
              <a:pathLst>
                <a:path w="19" h="485" extrusionOk="0">
                  <a:moveTo>
                    <a:pt x="0" y="1"/>
                  </a:moveTo>
                  <a:lnTo>
                    <a:pt x="0" y="485"/>
                  </a:lnTo>
                  <a:lnTo>
                    <a:pt x="19" y="466"/>
                  </a:lnTo>
                  <a:lnTo>
                    <a:pt x="19" y="38"/>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a:off x="6113550" y="2056525"/>
              <a:ext cx="475" cy="10725"/>
            </a:xfrm>
            <a:custGeom>
              <a:avLst/>
              <a:gdLst/>
              <a:ahLst/>
              <a:cxnLst/>
              <a:rect l="l" t="t" r="r" b="b"/>
              <a:pathLst>
                <a:path w="19" h="429" extrusionOk="0">
                  <a:moveTo>
                    <a:pt x="0" y="0"/>
                  </a:moveTo>
                  <a:lnTo>
                    <a:pt x="0" y="428"/>
                  </a:lnTo>
                  <a:lnTo>
                    <a:pt x="19" y="410"/>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a:off x="6114000" y="2056975"/>
              <a:ext cx="950" cy="9800"/>
            </a:xfrm>
            <a:custGeom>
              <a:avLst/>
              <a:gdLst/>
              <a:ahLst/>
              <a:cxnLst/>
              <a:rect l="l" t="t" r="r" b="b"/>
              <a:pathLst>
                <a:path w="38" h="392" extrusionOk="0">
                  <a:moveTo>
                    <a:pt x="1" y="1"/>
                  </a:moveTo>
                  <a:lnTo>
                    <a:pt x="1" y="392"/>
                  </a:lnTo>
                  <a:lnTo>
                    <a:pt x="38" y="373"/>
                  </a:lnTo>
                  <a:lnTo>
                    <a:pt x="38" y="19"/>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a:off x="6114925" y="2057450"/>
              <a:ext cx="500" cy="8850"/>
            </a:xfrm>
            <a:custGeom>
              <a:avLst/>
              <a:gdLst/>
              <a:ahLst/>
              <a:cxnLst/>
              <a:rect l="l" t="t" r="r" b="b"/>
              <a:pathLst>
                <a:path w="20" h="354" extrusionOk="0">
                  <a:moveTo>
                    <a:pt x="1" y="0"/>
                  </a:moveTo>
                  <a:lnTo>
                    <a:pt x="1" y="354"/>
                  </a:lnTo>
                  <a:lnTo>
                    <a:pt x="19" y="31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a:off x="6115400" y="2057900"/>
              <a:ext cx="500" cy="7475"/>
            </a:xfrm>
            <a:custGeom>
              <a:avLst/>
              <a:gdLst/>
              <a:ahLst/>
              <a:cxnLst/>
              <a:rect l="l" t="t" r="r" b="b"/>
              <a:pathLst>
                <a:path w="20" h="299" extrusionOk="0">
                  <a:moveTo>
                    <a:pt x="0" y="1"/>
                  </a:moveTo>
                  <a:lnTo>
                    <a:pt x="0" y="299"/>
                  </a:lnTo>
                  <a:lnTo>
                    <a:pt x="19" y="280"/>
                  </a:lnTo>
                  <a:lnTo>
                    <a:pt x="19" y="20"/>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a:off x="6115875" y="2058375"/>
              <a:ext cx="475" cy="6550"/>
            </a:xfrm>
            <a:custGeom>
              <a:avLst/>
              <a:gdLst/>
              <a:ahLst/>
              <a:cxnLst/>
              <a:rect l="l" t="t" r="r" b="b"/>
              <a:pathLst>
                <a:path w="19" h="262" extrusionOk="0">
                  <a:moveTo>
                    <a:pt x="0" y="1"/>
                  </a:moveTo>
                  <a:lnTo>
                    <a:pt x="0" y="261"/>
                  </a:lnTo>
                  <a:lnTo>
                    <a:pt x="19" y="242"/>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3"/>
            <p:cNvSpPr/>
            <p:nvPr/>
          </p:nvSpPr>
          <p:spPr>
            <a:xfrm>
              <a:off x="6116325" y="2058850"/>
              <a:ext cx="500" cy="5600"/>
            </a:xfrm>
            <a:custGeom>
              <a:avLst/>
              <a:gdLst/>
              <a:ahLst/>
              <a:cxnLst/>
              <a:rect l="l" t="t" r="r" b="b"/>
              <a:pathLst>
                <a:path w="20" h="224" extrusionOk="0">
                  <a:moveTo>
                    <a:pt x="1" y="0"/>
                  </a:moveTo>
                  <a:lnTo>
                    <a:pt x="1" y="223"/>
                  </a:lnTo>
                  <a:lnTo>
                    <a:pt x="19" y="205"/>
                  </a:lnTo>
                  <a:lnTo>
                    <a:pt x="19" y="37"/>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3"/>
            <p:cNvSpPr/>
            <p:nvPr/>
          </p:nvSpPr>
          <p:spPr>
            <a:xfrm>
              <a:off x="6116800" y="2059775"/>
              <a:ext cx="475" cy="4200"/>
            </a:xfrm>
            <a:custGeom>
              <a:avLst/>
              <a:gdLst/>
              <a:ahLst/>
              <a:cxnLst/>
              <a:rect l="l" t="t" r="r" b="b"/>
              <a:pathLst>
                <a:path w="19" h="168" extrusionOk="0">
                  <a:moveTo>
                    <a:pt x="0" y="0"/>
                  </a:moveTo>
                  <a:lnTo>
                    <a:pt x="0" y="168"/>
                  </a:lnTo>
                  <a:lnTo>
                    <a:pt x="19" y="149"/>
                  </a:lnTo>
                  <a:lnTo>
                    <a:pt x="19" y="19"/>
                  </a:lnTo>
                  <a:lnTo>
                    <a:pt x="0"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a:off x="6117250" y="2060225"/>
              <a:ext cx="975" cy="3300"/>
            </a:xfrm>
            <a:custGeom>
              <a:avLst/>
              <a:gdLst/>
              <a:ahLst/>
              <a:cxnLst/>
              <a:rect l="l" t="t" r="r" b="b"/>
              <a:pathLst>
                <a:path w="39" h="132" extrusionOk="0">
                  <a:moveTo>
                    <a:pt x="1" y="1"/>
                  </a:moveTo>
                  <a:lnTo>
                    <a:pt x="1" y="131"/>
                  </a:lnTo>
                  <a:lnTo>
                    <a:pt x="38" y="113"/>
                  </a:lnTo>
                  <a:lnTo>
                    <a:pt x="38" y="20"/>
                  </a:lnTo>
                  <a:lnTo>
                    <a:pt x="1"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a:off x="6118200" y="2060700"/>
              <a:ext cx="475" cy="2350"/>
            </a:xfrm>
            <a:custGeom>
              <a:avLst/>
              <a:gdLst/>
              <a:ahLst/>
              <a:cxnLst/>
              <a:rect l="l" t="t" r="r" b="b"/>
              <a:pathLst>
                <a:path w="19" h="94" extrusionOk="0">
                  <a:moveTo>
                    <a:pt x="0" y="1"/>
                  </a:moveTo>
                  <a:lnTo>
                    <a:pt x="0" y="94"/>
                  </a:lnTo>
                  <a:lnTo>
                    <a:pt x="19" y="56"/>
                  </a:lnTo>
                  <a:lnTo>
                    <a:pt x="19" y="19"/>
                  </a:lnTo>
                  <a:lnTo>
                    <a:pt x="0"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a:off x="6118650" y="2061175"/>
              <a:ext cx="500" cy="950"/>
            </a:xfrm>
            <a:custGeom>
              <a:avLst/>
              <a:gdLst/>
              <a:ahLst/>
              <a:cxnLst/>
              <a:rect l="l" t="t" r="r" b="b"/>
              <a:pathLst>
                <a:path w="20" h="38" extrusionOk="0">
                  <a:moveTo>
                    <a:pt x="1" y="0"/>
                  </a:moveTo>
                  <a:lnTo>
                    <a:pt x="1" y="37"/>
                  </a:lnTo>
                  <a:lnTo>
                    <a:pt x="19" y="19"/>
                  </a:lnTo>
                  <a:lnTo>
                    <a:pt x="1" y="0"/>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a:off x="5774825" y="2299850"/>
              <a:ext cx="309425" cy="309425"/>
            </a:xfrm>
            <a:custGeom>
              <a:avLst/>
              <a:gdLst/>
              <a:ahLst/>
              <a:cxnLst/>
              <a:rect l="l" t="t" r="r" b="b"/>
              <a:pathLst>
                <a:path w="12377" h="12377" extrusionOk="0">
                  <a:moveTo>
                    <a:pt x="6179" y="1"/>
                  </a:moveTo>
                  <a:lnTo>
                    <a:pt x="0" y="6179"/>
                  </a:lnTo>
                  <a:lnTo>
                    <a:pt x="6179" y="12377"/>
                  </a:lnTo>
                  <a:lnTo>
                    <a:pt x="12377" y="6179"/>
                  </a:lnTo>
                  <a:lnTo>
                    <a:pt x="6179" y="1"/>
                  </a:lnTo>
                  <a:close/>
                </a:path>
              </a:pathLst>
            </a:custGeom>
            <a:gradFill>
              <a:gsLst>
                <a:gs pos="0">
                  <a:srgbClr val="674EA7"/>
                </a:gs>
                <a:gs pos="100000">
                  <a:srgbClr val="351C7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13"/>
          <p:cNvSpPr txBox="1">
            <a:spLocks noGrp="1"/>
          </p:cNvSpPr>
          <p:nvPr>
            <p:ph type="title" idx="13"/>
          </p:nvPr>
        </p:nvSpPr>
        <p:spPr>
          <a:xfrm>
            <a:off x="5045351" y="3272625"/>
            <a:ext cx="2574300" cy="527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400"/>
              <a:buNone/>
              <a:defRPr sz="1800">
                <a:latin typeface="Space Grotesk Medium"/>
                <a:ea typeface="Space Grotesk Medium"/>
                <a:cs typeface="Space Grotesk Medium"/>
                <a:sym typeface="Space Grotesk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he-IL"/>
              <a:t>לחץ כדי לערוך סגנון כותרת של תבנית בסיס</a:t>
            </a:r>
            <a:endParaRPr/>
          </a:p>
        </p:txBody>
      </p:sp>
      <p:sp>
        <p:nvSpPr>
          <p:cNvPr id="1320" name="Google Shape;1320;p13"/>
          <p:cNvSpPr txBox="1">
            <a:spLocks noGrp="1"/>
          </p:cNvSpPr>
          <p:nvPr>
            <p:ph type="subTitle" idx="14"/>
          </p:nvPr>
        </p:nvSpPr>
        <p:spPr>
          <a:xfrm>
            <a:off x="5045342" y="3709900"/>
            <a:ext cx="25743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1321" name="Google Shape;1321;p13"/>
          <p:cNvSpPr txBox="1">
            <a:spLocks noGrp="1"/>
          </p:cNvSpPr>
          <p:nvPr>
            <p:ph type="title" idx="15"/>
          </p:nvPr>
        </p:nvSpPr>
        <p:spPr>
          <a:xfrm>
            <a:off x="713225" y="539500"/>
            <a:ext cx="76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1712300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4E29AA"/>
            </a:gs>
            <a:gs pos="100000">
              <a:srgbClr val="674EA7"/>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300"/>
              <a:buFont typeface="Space Grotesk"/>
              <a:buNone/>
              <a:defRPr sz="3300">
                <a:solidFill>
                  <a:schemeClr val="lt1"/>
                </a:solidFill>
                <a:latin typeface="Space Grotesk"/>
                <a:ea typeface="Space Grotesk"/>
                <a:cs typeface="Space Grotesk"/>
                <a:sym typeface="Space Grotesk"/>
              </a:defRPr>
            </a:lvl1pPr>
            <a:lvl2pPr lvl="1">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3300"/>
              <a:buFont typeface="Space Grotesk"/>
              <a:buNone/>
              <a:defRPr sz="3300">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Dosis"/>
              <a:buChar char="●"/>
              <a:defRPr sz="1800">
                <a:solidFill>
                  <a:schemeClr val="lt1"/>
                </a:solidFill>
                <a:latin typeface="Dosis"/>
                <a:ea typeface="Dosis"/>
                <a:cs typeface="Dosis"/>
                <a:sym typeface="Dosis"/>
              </a:defRPr>
            </a:lvl1pPr>
            <a:lvl2pPr marL="914400" lvl="1"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2pPr>
            <a:lvl3pPr marL="1371600" lvl="2"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3pPr>
            <a:lvl4pPr marL="1828800" lvl="3"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4pPr>
            <a:lvl5pPr marL="2286000" lvl="4"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5pPr>
            <a:lvl6pPr marL="2743200" lvl="5"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6pPr>
            <a:lvl7pPr marL="3200400" lvl="6"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7pPr>
            <a:lvl8pPr marL="3657600" lvl="7"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8pPr>
            <a:lvl9pPr marL="4114800" lvl="8" indent="-317500">
              <a:lnSpc>
                <a:spcPct val="100000"/>
              </a:lnSpc>
              <a:spcBef>
                <a:spcPts val="0"/>
              </a:spcBef>
              <a:spcAft>
                <a:spcPts val="0"/>
              </a:spcAft>
              <a:buClr>
                <a:schemeClr val="lt1"/>
              </a:buClr>
              <a:buSzPts val="1400"/>
              <a:buFont typeface="Dosis"/>
              <a:buChar char="■"/>
              <a:defRPr>
                <a:solidFill>
                  <a:schemeClr val="lt1"/>
                </a:solidFill>
                <a:latin typeface="Dosis"/>
                <a:ea typeface="Dosis"/>
                <a:cs typeface="Dosis"/>
                <a:sym typeface="Dosis"/>
              </a:defRPr>
            </a:lvl9pPr>
          </a:lstStyle>
          <a:p>
            <a:endParaRPr/>
          </a:p>
        </p:txBody>
      </p:sp>
    </p:spTree>
    <p:extLst>
      <p:ext uri="{BB962C8B-B14F-4D97-AF65-F5344CB8AC3E}">
        <p14:creationId xmlns:p14="http://schemas.microsoft.com/office/powerpoint/2010/main" val="2746570628"/>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6"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8" r:id="rId15"/>
    <p:sldLayoutId id="2147483731" r:id="rId16"/>
    <p:sldLayoutId id="2147483734" r:id="rId17"/>
    <p:sldLayoutId id="2147483736" r:id="rId18"/>
    <p:sldLayoutId id="2147483737" r:id="rId19"/>
    <p:sldLayoutId id="2147483738" r:id="rId20"/>
    <p:sldLayoutId id="2147483762" r:id="rId21"/>
    <p:sldLayoutId id="2147483763" r:id="rId2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449">
          <p15:clr>
            <a:srgbClr val="EA4335"/>
          </p15:clr>
        </p15:guide>
        <p15:guide id="3" pos="5311">
          <p15:clr>
            <a:srgbClr val="EA4335"/>
          </p15:clr>
        </p15:guide>
        <p15:guide id="4" orient="horz" pos="340">
          <p15:clr>
            <a:srgbClr val="EA4335"/>
          </p15:clr>
        </p15:guide>
        <p15:guide id="5" orient="horz" pos="2903">
          <p15:clr>
            <a:srgbClr val="EA4335"/>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36"/>
        <p:cNvGrpSpPr/>
        <p:nvPr/>
      </p:nvGrpSpPr>
      <p:grpSpPr>
        <a:xfrm>
          <a:off x="0" y="0"/>
          <a:ext cx="0" cy="0"/>
          <a:chOff x="0" y="0"/>
          <a:chExt cx="0" cy="0"/>
        </a:xfrm>
      </p:grpSpPr>
      <p:sp>
        <p:nvSpPr>
          <p:cNvPr id="3637" name="Google Shape;3637;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638" name="Google Shape;3638;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823250289"/>
      </p:ext>
    </p:extLst>
  </p:cSld>
  <p:clrMap bg1="lt1" tx1="dk1" bg2="dk2" tx2="lt2" accent1="accent1" accent2="accent2" accent3="accent3" accent4="accent4" accent5="accent5" accent6="accent6" hlink="hlink" folHlink="folHlink"/>
  <p:sldLayoutIdLst>
    <p:sldLayoutId id="2147483789" r:id="rId1"/>
    <p:sldLayoutId id="2147483790" r:id="rId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36"/>
        <p:cNvGrpSpPr/>
        <p:nvPr/>
      </p:nvGrpSpPr>
      <p:grpSpPr>
        <a:xfrm>
          <a:off x="0" y="0"/>
          <a:ext cx="0" cy="0"/>
          <a:chOff x="0" y="0"/>
          <a:chExt cx="0" cy="0"/>
        </a:xfrm>
      </p:grpSpPr>
      <p:sp>
        <p:nvSpPr>
          <p:cNvPr id="3637" name="Google Shape;3637;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638" name="Google Shape;3638;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81825256"/>
      </p:ext>
    </p:extLst>
  </p:cSld>
  <p:clrMap bg1="lt1" tx1="dk1" bg2="dk2" tx2="lt2" accent1="accent1" accent2="accent2" accent3="accent3" accent4="accent4" accent5="accent5" accent6="accent6" hlink="hlink" folHlink="folHlink"/>
  <p:sldLayoutIdLst>
    <p:sldLayoutId id="2147483765" r:id="rId1"/>
    <p:sldLayoutId id="2147483766" r:id="rId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36"/>
        <p:cNvGrpSpPr/>
        <p:nvPr/>
      </p:nvGrpSpPr>
      <p:grpSpPr>
        <a:xfrm>
          <a:off x="0" y="0"/>
          <a:ext cx="0" cy="0"/>
          <a:chOff x="0" y="0"/>
          <a:chExt cx="0" cy="0"/>
        </a:xfrm>
      </p:grpSpPr>
      <p:sp>
        <p:nvSpPr>
          <p:cNvPr id="3637" name="Google Shape;3637;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638" name="Google Shape;3638;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99811593"/>
      </p:ext>
    </p:extLst>
  </p:cSld>
  <p:clrMap bg1="lt1" tx1="dk1" bg2="dk2" tx2="lt2" accent1="accent1" accent2="accent2" accent3="accent3" accent4="accent4" accent5="accent5" accent6="accent6" hlink="hlink" folHlink="folHlink"/>
  <p:sldLayoutIdLst>
    <p:sldLayoutId id="2147483768" r:id="rId1"/>
    <p:sldLayoutId id="2147483769" r:id="rId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36"/>
        <p:cNvGrpSpPr/>
        <p:nvPr/>
      </p:nvGrpSpPr>
      <p:grpSpPr>
        <a:xfrm>
          <a:off x="0" y="0"/>
          <a:ext cx="0" cy="0"/>
          <a:chOff x="0" y="0"/>
          <a:chExt cx="0" cy="0"/>
        </a:xfrm>
      </p:grpSpPr>
      <p:sp>
        <p:nvSpPr>
          <p:cNvPr id="3637" name="Google Shape;3637;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638" name="Google Shape;3638;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5956716"/>
      </p:ext>
    </p:extLst>
  </p:cSld>
  <p:clrMap bg1="lt1" tx1="dk1" bg2="dk2" tx2="lt2" accent1="accent1" accent2="accent2" accent3="accent3" accent4="accent4" accent5="accent5" accent6="accent6" hlink="hlink" folHlink="folHlink"/>
  <p:sldLayoutIdLst>
    <p:sldLayoutId id="2147483771" r:id="rId1"/>
    <p:sldLayoutId id="2147483772" r:id="rId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36"/>
        <p:cNvGrpSpPr/>
        <p:nvPr/>
      </p:nvGrpSpPr>
      <p:grpSpPr>
        <a:xfrm>
          <a:off x="0" y="0"/>
          <a:ext cx="0" cy="0"/>
          <a:chOff x="0" y="0"/>
          <a:chExt cx="0" cy="0"/>
        </a:xfrm>
      </p:grpSpPr>
      <p:sp>
        <p:nvSpPr>
          <p:cNvPr id="3637" name="Google Shape;3637;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638" name="Google Shape;3638;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49903671"/>
      </p:ext>
    </p:extLst>
  </p:cSld>
  <p:clrMap bg1="lt1" tx1="dk1" bg2="dk2" tx2="lt2" accent1="accent1" accent2="accent2" accent3="accent3" accent4="accent4" accent5="accent5" accent6="accent6" hlink="hlink" folHlink="folHlink"/>
  <p:sldLayoutIdLst>
    <p:sldLayoutId id="2147483774" r:id="rId1"/>
    <p:sldLayoutId id="2147483775" r:id="rId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36"/>
        <p:cNvGrpSpPr/>
        <p:nvPr/>
      </p:nvGrpSpPr>
      <p:grpSpPr>
        <a:xfrm>
          <a:off x="0" y="0"/>
          <a:ext cx="0" cy="0"/>
          <a:chOff x="0" y="0"/>
          <a:chExt cx="0" cy="0"/>
        </a:xfrm>
      </p:grpSpPr>
      <p:sp>
        <p:nvSpPr>
          <p:cNvPr id="3637" name="Google Shape;3637;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638" name="Google Shape;3638;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78205031"/>
      </p:ext>
    </p:extLst>
  </p:cSld>
  <p:clrMap bg1="lt1" tx1="dk1" bg2="dk2" tx2="lt2" accent1="accent1" accent2="accent2" accent3="accent3" accent4="accent4" accent5="accent5" accent6="accent6" hlink="hlink" folHlink="folHlink"/>
  <p:sldLayoutIdLst>
    <p:sldLayoutId id="2147483777" r:id="rId1"/>
    <p:sldLayoutId id="2147483778" r:id="rId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36"/>
        <p:cNvGrpSpPr/>
        <p:nvPr/>
      </p:nvGrpSpPr>
      <p:grpSpPr>
        <a:xfrm>
          <a:off x="0" y="0"/>
          <a:ext cx="0" cy="0"/>
          <a:chOff x="0" y="0"/>
          <a:chExt cx="0" cy="0"/>
        </a:xfrm>
      </p:grpSpPr>
      <p:sp>
        <p:nvSpPr>
          <p:cNvPr id="3637" name="Google Shape;3637;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638" name="Google Shape;3638;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51149282"/>
      </p:ext>
    </p:extLst>
  </p:cSld>
  <p:clrMap bg1="lt1" tx1="dk1" bg2="dk2" tx2="lt2" accent1="accent1" accent2="accent2" accent3="accent3" accent4="accent4" accent5="accent5" accent6="accent6" hlink="hlink" folHlink="folHlink"/>
  <p:sldLayoutIdLst>
    <p:sldLayoutId id="2147483780" r:id="rId1"/>
    <p:sldLayoutId id="2147483781" r:id="rId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36"/>
        <p:cNvGrpSpPr/>
        <p:nvPr/>
      </p:nvGrpSpPr>
      <p:grpSpPr>
        <a:xfrm>
          <a:off x="0" y="0"/>
          <a:ext cx="0" cy="0"/>
          <a:chOff x="0" y="0"/>
          <a:chExt cx="0" cy="0"/>
        </a:xfrm>
      </p:grpSpPr>
      <p:sp>
        <p:nvSpPr>
          <p:cNvPr id="3637" name="Google Shape;3637;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638" name="Google Shape;3638;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24850252"/>
      </p:ext>
    </p:extLst>
  </p:cSld>
  <p:clrMap bg1="lt1" tx1="dk1" bg2="dk2" tx2="lt2" accent1="accent1" accent2="accent2" accent3="accent3" accent4="accent4" accent5="accent5" accent6="accent6" hlink="hlink" folHlink="folHlink"/>
  <p:sldLayoutIdLst>
    <p:sldLayoutId id="2147483783" r:id="rId1"/>
    <p:sldLayoutId id="2147483784" r:id="rId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636"/>
        <p:cNvGrpSpPr/>
        <p:nvPr/>
      </p:nvGrpSpPr>
      <p:grpSpPr>
        <a:xfrm>
          <a:off x="0" y="0"/>
          <a:ext cx="0" cy="0"/>
          <a:chOff x="0" y="0"/>
          <a:chExt cx="0" cy="0"/>
        </a:xfrm>
      </p:grpSpPr>
      <p:sp>
        <p:nvSpPr>
          <p:cNvPr id="3637" name="Google Shape;3637;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638" name="Google Shape;3638;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8360821"/>
      </p:ext>
    </p:extLst>
  </p:cSld>
  <p:clrMap bg1="lt1" tx1="dk1" bg2="dk2" tx2="lt2" accent1="accent1" accent2="accent2" accent3="accent3" accent4="accent4" accent5="accent5" accent6="accent6" hlink="hlink" folHlink="folHlink"/>
  <p:sldLayoutIdLst>
    <p:sldLayoutId id="2147483786" r:id="rId1"/>
    <p:sldLayoutId id="2147483787" r:id="rId2"/>
  </p:sldLayoutIdLst>
  <p:hf sldNum="0"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webm"/><Relationship Id="rId1" Type="http://schemas.microsoft.com/office/2007/relationships/media" Target="../media/media2.webm"/><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webm"/><Relationship Id="rId1" Type="http://schemas.microsoft.com/office/2007/relationships/media" Target="../media/media3.webm"/><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 Id="rId5" Type="http://schemas.microsoft.com/office/2007/relationships/hdphoto" Target="../media/hdphoto4.wdp"/><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45"/>
        <p:cNvGrpSpPr/>
        <p:nvPr/>
      </p:nvGrpSpPr>
      <p:grpSpPr>
        <a:xfrm>
          <a:off x="0" y="0"/>
          <a:ext cx="0" cy="0"/>
          <a:chOff x="0" y="0"/>
          <a:chExt cx="0" cy="0"/>
        </a:xfrm>
      </p:grpSpPr>
      <p:sp>
        <p:nvSpPr>
          <p:cNvPr id="3646" name="Google Shape;3646;p61"/>
          <p:cNvSpPr txBox="1">
            <a:spLocks noGrp="1"/>
          </p:cNvSpPr>
          <p:nvPr>
            <p:ph type="ctrTitle"/>
          </p:nvPr>
        </p:nvSpPr>
        <p:spPr>
          <a:xfrm>
            <a:off x="152400" y="614500"/>
            <a:ext cx="6257018" cy="30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b="1" dirty="0"/>
              <a:t>Fake News Classification</a:t>
            </a:r>
            <a:r>
              <a:rPr lang="en" sz="4000" dirty="0"/>
              <a:t>DS Project</a:t>
            </a:r>
            <a:endParaRPr sz="4000" dirty="0"/>
          </a:p>
        </p:txBody>
      </p:sp>
      <p:sp>
        <p:nvSpPr>
          <p:cNvPr id="3647" name="Google Shape;3647;p61"/>
          <p:cNvSpPr txBox="1">
            <a:spLocks noGrp="1"/>
          </p:cNvSpPr>
          <p:nvPr>
            <p:ph type="subTitle" idx="1"/>
          </p:nvPr>
        </p:nvSpPr>
        <p:spPr>
          <a:xfrm>
            <a:off x="682500" y="3886250"/>
            <a:ext cx="3960938" cy="4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Chen Moasis and Ariel Shirkani</a:t>
            </a:r>
            <a:endParaRPr dirty="0"/>
          </a:p>
        </p:txBody>
      </p:sp>
      <p:grpSp>
        <p:nvGrpSpPr>
          <p:cNvPr id="3648" name="Google Shape;3648;p61"/>
          <p:cNvGrpSpPr/>
          <p:nvPr/>
        </p:nvGrpSpPr>
        <p:grpSpPr>
          <a:xfrm>
            <a:off x="5765013" y="1711902"/>
            <a:ext cx="2570941" cy="3431439"/>
            <a:chOff x="763650" y="3098350"/>
            <a:chExt cx="548175" cy="731650"/>
          </a:xfrm>
        </p:grpSpPr>
        <p:sp>
          <p:nvSpPr>
            <p:cNvPr id="3649" name="Google Shape;3649;p61"/>
            <p:cNvSpPr/>
            <p:nvPr/>
          </p:nvSpPr>
          <p:spPr>
            <a:xfrm>
              <a:off x="836500" y="3388325"/>
              <a:ext cx="463800" cy="440750"/>
            </a:xfrm>
            <a:custGeom>
              <a:avLst/>
              <a:gdLst/>
              <a:ahLst/>
              <a:cxnLst/>
              <a:rect l="l" t="t" r="r" b="b"/>
              <a:pathLst>
                <a:path w="18552" h="17630" extrusionOk="0">
                  <a:moveTo>
                    <a:pt x="11415" y="1"/>
                  </a:moveTo>
                  <a:lnTo>
                    <a:pt x="11433" y="167"/>
                  </a:lnTo>
                  <a:lnTo>
                    <a:pt x="6399" y="167"/>
                  </a:lnTo>
                  <a:cubicBezTo>
                    <a:pt x="5182" y="167"/>
                    <a:pt x="4113" y="757"/>
                    <a:pt x="3430" y="1679"/>
                  </a:cubicBezTo>
                  <a:lnTo>
                    <a:pt x="3430" y="1642"/>
                  </a:lnTo>
                  <a:lnTo>
                    <a:pt x="517" y="6400"/>
                  </a:lnTo>
                  <a:lnTo>
                    <a:pt x="2010" y="6731"/>
                  </a:lnTo>
                  <a:lnTo>
                    <a:pt x="0" y="10346"/>
                  </a:lnTo>
                  <a:lnTo>
                    <a:pt x="2435" y="11544"/>
                  </a:lnTo>
                  <a:lnTo>
                    <a:pt x="2213" y="17630"/>
                  </a:lnTo>
                  <a:lnTo>
                    <a:pt x="15841" y="17630"/>
                  </a:lnTo>
                  <a:lnTo>
                    <a:pt x="15195" y="9184"/>
                  </a:lnTo>
                  <a:lnTo>
                    <a:pt x="18551" y="9461"/>
                  </a:lnTo>
                  <a:lnTo>
                    <a:pt x="17426" y="3228"/>
                  </a:lnTo>
                  <a:cubicBezTo>
                    <a:pt x="17408" y="3154"/>
                    <a:pt x="17390" y="3080"/>
                    <a:pt x="17371" y="3007"/>
                  </a:cubicBezTo>
                  <a:cubicBezTo>
                    <a:pt x="16873" y="1255"/>
                    <a:pt x="15214" y="56"/>
                    <a:pt x="13388" y="38"/>
                  </a:cubicBezTo>
                  <a:lnTo>
                    <a:pt x="11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1"/>
            <p:cNvSpPr/>
            <p:nvPr/>
          </p:nvSpPr>
          <p:spPr>
            <a:xfrm>
              <a:off x="895050" y="3486075"/>
              <a:ext cx="33675" cy="227300"/>
            </a:xfrm>
            <a:custGeom>
              <a:avLst/>
              <a:gdLst/>
              <a:ahLst/>
              <a:cxnLst/>
              <a:rect l="l" t="t" r="r" b="b"/>
              <a:pathLst>
                <a:path w="1347" h="9092" extrusionOk="0">
                  <a:moveTo>
                    <a:pt x="1310" y="0"/>
                  </a:moveTo>
                  <a:cubicBezTo>
                    <a:pt x="1273" y="0"/>
                    <a:pt x="1254" y="19"/>
                    <a:pt x="1254" y="37"/>
                  </a:cubicBezTo>
                  <a:lnTo>
                    <a:pt x="0" y="9036"/>
                  </a:lnTo>
                  <a:cubicBezTo>
                    <a:pt x="0" y="9054"/>
                    <a:pt x="19" y="9091"/>
                    <a:pt x="37" y="9091"/>
                  </a:cubicBezTo>
                  <a:cubicBezTo>
                    <a:pt x="74" y="9091"/>
                    <a:pt x="93" y="9073"/>
                    <a:pt x="93" y="9054"/>
                  </a:cubicBezTo>
                  <a:lnTo>
                    <a:pt x="1346" y="55"/>
                  </a:lnTo>
                  <a:cubicBezTo>
                    <a:pt x="1346" y="37"/>
                    <a:pt x="1328" y="0"/>
                    <a:pt x="1310"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1"/>
            <p:cNvSpPr/>
            <p:nvPr/>
          </p:nvSpPr>
          <p:spPr>
            <a:xfrm>
              <a:off x="967875" y="3415525"/>
              <a:ext cx="158150" cy="414475"/>
            </a:xfrm>
            <a:custGeom>
              <a:avLst/>
              <a:gdLst/>
              <a:ahLst/>
              <a:cxnLst/>
              <a:rect l="l" t="t" r="r" b="b"/>
              <a:pathLst>
                <a:path w="6326" h="16579" extrusionOk="0">
                  <a:moveTo>
                    <a:pt x="6326" y="1"/>
                  </a:moveTo>
                  <a:lnTo>
                    <a:pt x="1181" y="702"/>
                  </a:lnTo>
                  <a:lnTo>
                    <a:pt x="1" y="16578"/>
                  </a:lnTo>
                  <a:lnTo>
                    <a:pt x="6289" y="16542"/>
                  </a:lnTo>
                  <a:lnTo>
                    <a:pt x="5515" y="886"/>
                  </a:lnTo>
                  <a:lnTo>
                    <a:pt x="6326" y="1"/>
                  </a:ln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1"/>
            <p:cNvSpPr/>
            <p:nvPr/>
          </p:nvSpPr>
          <p:spPr>
            <a:xfrm>
              <a:off x="836500" y="3501275"/>
              <a:ext cx="85775" cy="136950"/>
            </a:xfrm>
            <a:custGeom>
              <a:avLst/>
              <a:gdLst/>
              <a:ahLst/>
              <a:cxnLst/>
              <a:rect l="l" t="t" r="r" b="b"/>
              <a:pathLst>
                <a:path w="3431" h="5478" extrusionOk="0">
                  <a:moveTo>
                    <a:pt x="572" y="1"/>
                  </a:moveTo>
                  <a:cubicBezTo>
                    <a:pt x="259" y="1"/>
                    <a:pt x="0" y="259"/>
                    <a:pt x="0" y="572"/>
                  </a:cubicBezTo>
                  <a:lnTo>
                    <a:pt x="0" y="4906"/>
                  </a:lnTo>
                  <a:cubicBezTo>
                    <a:pt x="0" y="5219"/>
                    <a:pt x="259" y="5477"/>
                    <a:pt x="572" y="5477"/>
                  </a:cubicBezTo>
                  <a:lnTo>
                    <a:pt x="2877" y="5477"/>
                  </a:lnTo>
                  <a:cubicBezTo>
                    <a:pt x="3191" y="5477"/>
                    <a:pt x="3430" y="5219"/>
                    <a:pt x="3430" y="4906"/>
                  </a:cubicBezTo>
                  <a:lnTo>
                    <a:pt x="3430" y="572"/>
                  </a:lnTo>
                  <a:cubicBezTo>
                    <a:pt x="3430" y="259"/>
                    <a:pt x="3191" y="1"/>
                    <a:pt x="28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1"/>
            <p:cNvSpPr/>
            <p:nvPr/>
          </p:nvSpPr>
          <p:spPr>
            <a:xfrm>
              <a:off x="763650" y="3532175"/>
              <a:ext cx="144325" cy="127725"/>
            </a:xfrm>
            <a:custGeom>
              <a:avLst/>
              <a:gdLst/>
              <a:ahLst/>
              <a:cxnLst/>
              <a:rect l="l" t="t" r="r" b="b"/>
              <a:pathLst>
                <a:path w="5773" h="5109" extrusionOk="0">
                  <a:moveTo>
                    <a:pt x="3136" y="0"/>
                  </a:moveTo>
                  <a:cubicBezTo>
                    <a:pt x="3062" y="19"/>
                    <a:pt x="3007" y="55"/>
                    <a:pt x="2951" y="92"/>
                  </a:cubicBezTo>
                  <a:cubicBezTo>
                    <a:pt x="2435" y="443"/>
                    <a:pt x="1107" y="1715"/>
                    <a:pt x="1107" y="1715"/>
                  </a:cubicBezTo>
                  <a:cubicBezTo>
                    <a:pt x="738" y="2065"/>
                    <a:pt x="480" y="2545"/>
                    <a:pt x="314" y="3024"/>
                  </a:cubicBezTo>
                  <a:cubicBezTo>
                    <a:pt x="167" y="3485"/>
                    <a:pt x="1" y="4112"/>
                    <a:pt x="277" y="4536"/>
                  </a:cubicBezTo>
                  <a:cubicBezTo>
                    <a:pt x="443" y="4776"/>
                    <a:pt x="702" y="4924"/>
                    <a:pt x="978" y="5016"/>
                  </a:cubicBezTo>
                  <a:cubicBezTo>
                    <a:pt x="1199" y="5080"/>
                    <a:pt x="1425" y="5108"/>
                    <a:pt x="1649" y="5108"/>
                  </a:cubicBezTo>
                  <a:cubicBezTo>
                    <a:pt x="1873" y="5108"/>
                    <a:pt x="2094" y="5080"/>
                    <a:pt x="2306" y="5034"/>
                  </a:cubicBezTo>
                  <a:cubicBezTo>
                    <a:pt x="2712" y="4961"/>
                    <a:pt x="3080" y="4795"/>
                    <a:pt x="3449" y="4610"/>
                  </a:cubicBezTo>
                  <a:cubicBezTo>
                    <a:pt x="3818" y="4444"/>
                    <a:pt x="4224" y="4315"/>
                    <a:pt x="4592" y="4168"/>
                  </a:cubicBezTo>
                  <a:cubicBezTo>
                    <a:pt x="5017" y="4020"/>
                    <a:pt x="5219" y="3467"/>
                    <a:pt x="4888" y="3393"/>
                  </a:cubicBezTo>
                  <a:cubicBezTo>
                    <a:pt x="5238" y="3375"/>
                    <a:pt x="5607" y="3209"/>
                    <a:pt x="5533" y="2785"/>
                  </a:cubicBezTo>
                  <a:cubicBezTo>
                    <a:pt x="5515" y="2545"/>
                    <a:pt x="5349" y="2490"/>
                    <a:pt x="5146" y="2471"/>
                  </a:cubicBezTo>
                  <a:cubicBezTo>
                    <a:pt x="5478" y="2434"/>
                    <a:pt x="5773" y="2342"/>
                    <a:pt x="5736" y="1992"/>
                  </a:cubicBezTo>
                  <a:cubicBezTo>
                    <a:pt x="5753" y="1635"/>
                    <a:pt x="5488" y="1528"/>
                    <a:pt x="5201" y="1528"/>
                  </a:cubicBezTo>
                  <a:cubicBezTo>
                    <a:pt x="5176" y="1528"/>
                    <a:pt x="5152" y="1529"/>
                    <a:pt x="5127" y="1531"/>
                  </a:cubicBezTo>
                  <a:cubicBezTo>
                    <a:pt x="5349" y="1475"/>
                    <a:pt x="5533" y="1365"/>
                    <a:pt x="5515" y="1107"/>
                  </a:cubicBezTo>
                  <a:cubicBezTo>
                    <a:pt x="5444" y="744"/>
                    <a:pt x="5199" y="636"/>
                    <a:pt x="4900" y="636"/>
                  </a:cubicBezTo>
                  <a:cubicBezTo>
                    <a:pt x="4576" y="636"/>
                    <a:pt x="4189" y="763"/>
                    <a:pt x="3892" y="830"/>
                  </a:cubicBezTo>
                  <a:cubicBezTo>
                    <a:pt x="3615" y="922"/>
                    <a:pt x="3375" y="996"/>
                    <a:pt x="3154" y="1051"/>
                  </a:cubicBezTo>
                  <a:cubicBezTo>
                    <a:pt x="3265" y="812"/>
                    <a:pt x="3375" y="553"/>
                    <a:pt x="3394" y="277"/>
                  </a:cubicBezTo>
                  <a:cubicBezTo>
                    <a:pt x="3394" y="203"/>
                    <a:pt x="3394" y="92"/>
                    <a:pt x="3320" y="37"/>
                  </a:cubicBezTo>
                  <a:cubicBezTo>
                    <a:pt x="3283" y="0"/>
                    <a:pt x="3191" y="0"/>
                    <a:pt x="3136" y="0"/>
                  </a:cubicBezTo>
                  <a:close/>
                </a:path>
              </a:pathLst>
            </a:custGeom>
            <a:solidFill>
              <a:srgbClr val="FE91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1"/>
            <p:cNvSpPr/>
            <p:nvPr/>
          </p:nvSpPr>
          <p:spPr>
            <a:xfrm>
              <a:off x="811600" y="3546925"/>
              <a:ext cx="35525" cy="24000"/>
            </a:xfrm>
            <a:custGeom>
              <a:avLst/>
              <a:gdLst/>
              <a:ahLst/>
              <a:cxnLst/>
              <a:rect l="l" t="t" r="r" b="b"/>
              <a:pathLst>
                <a:path w="1421" h="960" extrusionOk="0">
                  <a:moveTo>
                    <a:pt x="1421" y="0"/>
                  </a:moveTo>
                  <a:cubicBezTo>
                    <a:pt x="1181" y="74"/>
                    <a:pt x="1" y="959"/>
                    <a:pt x="1" y="959"/>
                  </a:cubicBezTo>
                  <a:lnTo>
                    <a:pt x="1236" y="461"/>
                  </a:lnTo>
                  <a:lnTo>
                    <a:pt x="1421" y="0"/>
                  </a:ln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1"/>
            <p:cNvSpPr/>
            <p:nvPr/>
          </p:nvSpPr>
          <p:spPr>
            <a:xfrm>
              <a:off x="871525" y="3568575"/>
              <a:ext cx="24475" cy="8325"/>
            </a:xfrm>
            <a:custGeom>
              <a:avLst/>
              <a:gdLst/>
              <a:ahLst/>
              <a:cxnLst/>
              <a:rect l="l" t="t" r="r" b="b"/>
              <a:pathLst>
                <a:path w="979" h="333" extrusionOk="0">
                  <a:moveTo>
                    <a:pt x="923" y="1"/>
                  </a:moveTo>
                  <a:cubicBezTo>
                    <a:pt x="794" y="1"/>
                    <a:pt x="112" y="204"/>
                    <a:pt x="38" y="241"/>
                  </a:cubicBezTo>
                  <a:cubicBezTo>
                    <a:pt x="19" y="241"/>
                    <a:pt x="1" y="278"/>
                    <a:pt x="1" y="296"/>
                  </a:cubicBezTo>
                  <a:cubicBezTo>
                    <a:pt x="19" y="314"/>
                    <a:pt x="38" y="333"/>
                    <a:pt x="56" y="333"/>
                  </a:cubicBezTo>
                  <a:lnTo>
                    <a:pt x="75" y="333"/>
                  </a:lnTo>
                  <a:cubicBezTo>
                    <a:pt x="370" y="241"/>
                    <a:pt x="849" y="93"/>
                    <a:pt x="941" y="93"/>
                  </a:cubicBezTo>
                  <a:cubicBezTo>
                    <a:pt x="960" y="93"/>
                    <a:pt x="978" y="75"/>
                    <a:pt x="978" y="38"/>
                  </a:cubicBezTo>
                  <a:cubicBezTo>
                    <a:pt x="978" y="19"/>
                    <a:pt x="960" y="1"/>
                    <a:pt x="923"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1"/>
            <p:cNvSpPr/>
            <p:nvPr/>
          </p:nvSpPr>
          <p:spPr>
            <a:xfrm>
              <a:off x="875225" y="3592375"/>
              <a:ext cx="20300" cy="7575"/>
            </a:xfrm>
            <a:custGeom>
              <a:avLst/>
              <a:gdLst/>
              <a:ahLst/>
              <a:cxnLst/>
              <a:rect l="l" t="t" r="r" b="b"/>
              <a:pathLst>
                <a:path w="812" h="303" extrusionOk="0">
                  <a:moveTo>
                    <a:pt x="764" y="1"/>
                  </a:moveTo>
                  <a:cubicBezTo>
                    <a:pt x="756" y="1"/>
                    <a:pt x="748" y="3"/>
                    <a:pt x="738" y="8"/>
                  </a:cubicBezTo>
                  <a:lnTo>
                    <a:pt x="56" y="211"/>
                  </a:lnTo>
                  <a:cubicBezTo>
                    <a:pt x="19" y="211"/>
                    <a:pt x="0" y="248"/>
                    <a:pt x="19" y="266"/>
                  </a:cubicBezTo>
                  <a:cubicBezTo>
                    <a:pt x="19" y="284"/>
                    <a:pt x="37" y="303"/>
                    <a:pt x="56" y="303"/>
                  </a:cubicBezTo>
                  <a:lnTo>
                    <a:pt x="74" y="303"/>
                  </a:lnTo>
                  <a:lnTo>
                    <a:pt x="775" y="100"/>
                  </a:lnTo>
                  <a:cubicBezTo>
                    <a:pt x="793" y="100"/>
                    <a:pt x="812" y="63"/>
                    <a:pt x="812" y="45"/>
                  </a:cubicBezTo>
                  <a:cubicBezTo>
                    <a:pt x="798" y="18"/>
                    <a:pt x="785" y="1"/>
                    <a:pt x="764"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1"/>
            <p:cNvSpPr/>
            <p:nvPr/>
          </p:nvSpPr>
          <p:spPr>
            <a:xfrm>
              <a:off x="875225" y="3615600"/>
              <a:ext cx="12000" cy="5100"/>
            </a:xfrm>
            <a:custGeom>
              <a:avLst/>
              <a:gdLst/>
              <a:ahLst/>
              <a:cxnLst/>
              <a:rect l="l" t="t" r="r" b="b"/>
              <a:pathLst>
                <a:path w="480" h="204" extrusionOk="0">
                  <a:moveTo>
                    <a:pt x="406" y="1"/>
                  </a:moveTo>
                  <a:lnTo>
                    <a:pt x="37" y="111"/>
                  </a:lnTo>
                  <a:cubicBezTo>
                    <a:pt x="0" y="111"/>
                    <a:pt x="0" y="148"/>
                    <a:pt x="0" y="167"/>
                  </a:cubicBezTo>
                  <a:cubicBezTo>
                    <a:pt x="0" y="185"/>
                    <a:pt x="19" y="204"/>
                    <a:pt x="56" y="204"/>
                  </a:cubicBezTo>
                  <a:lnTo>
                    <a:pt x="443" y="111"/>
                  </a:lnTo>
                  <a:cubicBezTo>
                    <a:pt x="461" y="93"/>
                    <a:pt x="480" y="75"/>
                    <a:pt x="480" y="38"/>
                  </a:cubicBezTo>
                  <a:cubicBezTo>
                    <a:pt x="461" y="19"/>
                    <a:pt x="443" y="1"/>
                    <a:pt x="406"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1"/>
            <p:cNvSpPr/>
            <p:nvPr/>
          </p:nvSpPr>
          <p:spPr>
            <a:xfrm>
              <a:off x="847100" y="3522200"/>
              <a:ext cx="166900" cy="147700"/>
            </a:xfrm>
            <a:custGeom>
              <a:avLst/>
              <a:gdLst/>
              <a:ahLst/>
              <a:cxnLst/>
              <a:rect l="l" t="t" r="r" b="b"/>
              <a:pathLst>
                <a:path w="6676" h="5908" extrusionOk="0">
                  <a:moveTo>
                    <a:pt x="3018" y="1"/>
                  </a:moveTo>
                  <a:cubicBezTo>
                    <a:pt x="2971" y="1"/>
                    <a:pt x="2924" y="14"/>
                    <a:pt x="2877" y="49"/>
                  </a:cubicBezTo>
                  <a:cubicBezTo>
                    <a:pt x="2803" y="104"/>
                    <a:pt x="2785" y="215"/>
                    <a:pt x="2803" y="325"/>
                  </a:cubicBezTo>
                  <a:cubicBezTo>
                    <a:pt x="2803" y="639"/>
                    <a:pt x="2933" y="934"/>
                    <a:pt x="3043" y="1211"/>
                  </a:cubicBezTo>
                  <a:cubicBezTo>
                    <a:pt x="2785" y="1137"/>
                    <a:pt x="2508" y="1045"/>
                    <a:pt x="2213" y="934"/>
                  </a:cubicBezTo>
                  <a:cubicBezTo>
                    <a:pt x="1867" y="835"/>
                    <a:pt x="1408" y="666"/>
                    <a:pt x="1029" y="666"/>
                  </a:cubicBezTo>
                  <a:cubicBezTo>
                    <a:pt x="703" y="666"/>
                    <a:pt x="436" y="791"/>
                    <a:pt x="351" y="1192"/>
                  </a:cubicBezTo>
                  <a:cubicBezTo>
                    <a:pt x="314" y="1487"/>
                    <a:pt x="535" y="1616"/>
                    <a:pt x="775" y="1690"/>
                  </a:cubicBezTo>
                  <a:cubicBezTo>
                    <a:pt x="742" y="1688"/>
                    <a:pt x="710" y="1687"/>
                    <a:pt x="678" y="1687"/>
                  </a:cubicBezTo>
                  <a:cubicBezTo>
                    <a:pt x="347" y="1687"/>
                    <a:pt x="56" y="1784"/>
                    <a:pt x="56" y="2188"/>
                  </a:cubicBezTo>
                  <a:cubicBezTo>
                    <a:pt x="1" y="2594"/>
                    <a:pt x="351" y="2704"/>
                    <a:pt x="720" y="2759"/>
                  </a:cubicBezTo>
                  <a:cubicBezTo>
                    <a:pt x="480" y="2759"/>
                    <a:pt x="296" y="2833"/>
                    <a:pt x="259" y="3110"/>
                  </a:cubicBezTo>
                  <a:cubicBezTo>
                    <a:pt x="167" y="3589"/>
                    <a:pt x="591" y="3774"/>
                    <a:pt x="996" y="3829"/>
                  </a:cubicBezTo>
                  <a:cubicBezTo>
                    <a:pt x="609" y="3903"/>
                    <a:pt x="812" y="4530"/>
                    <a:pt x="1291" y="4714"/>
                  </a:cubicBezTo>
                  <a:lnTo>
                    <a:pt x="3855" y="5821"/>
                  </a:lnTo>
                  <a:cubicBezTo>
                    <a:pt x="3988" y="5883"/>
                    <a:pt x="4159" y="5908"/>
                    <a:pt x="4345" y="5908"/>
                  </a:cubicBezTo>
                  <a:cubicBezTo>
                    <a:pt x="4931" y="5908"/>
                    <a:pt x="5677" y="5665"/>
                    <a:pt x="5957" y="5581"/>
                  </a:cubicBezTo>
                  <a:cubicBezTo>
                    <a:pt x="6049" y="5544"/>
                    <a:pt x="6104" y="5507"/>
                    <a:pt x="6160" y="5433"/>
                  </a:cubicBezTo>
                  <a:cubicBezTo>
                    <a:pt x="6676" y="4659"/>
                    <a:pt x="6233" y="3091"/>
                    <a:pt x="5367" y="2022"/>
                  </a:cubicBezTo>
                  <a:cubicBezTo>
                    <a:pt x="5367" y="2022"/>
                    <a:pt x="3891" y="528"/>
                    <a:pt x="3301" y="123"/>
                  </a:cubicBezTo>
                  <a:cubicBezTo>
                    <a:pt x="3246" y="86"/>
                    <a:pt x="3172" y="30"/>
                    <a:pt x="3099" y="12"/>
                  </a:cubicBezTo>
                  <a:cubicBezTo>
                    <a:pt x="3072" y="5"/>
                    <a:pt x="3045" y="1"/>
                    <a:pt x="301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1"/>
            <p:cNvSpPr/>
            <p:nvPr/>
          </p:nvSpPr>
          <p:spPr>
            <a:xfrm>
              <a:off x="918550" y="3539075"/>
              <a:ext cx="39675" cy="28625"/>
            </a:xfrm>
            <a:custGeom>
              <a:avLst/>
              <a:gdLst/>
              <a:ahLst/>
              <a:cxnLst/>
              <a:rect l="l" t="t" r="r" b="b"/>
              <a:pathLst>
                <a:path w="1587" h="1145" extrusionOk="0">
                  <a:moveTo>
                    <a:pt x="1" y="1"/>
                  </a:moveTo>
                  <a:lnTo>
                    <a:pt x="185" y="536"/>
                  </a:lnTo>
                  <a:lnTo>
                    <a:pt x="1587" y="1144"/>
                  </a:lnTo>
                  <a:cubicBezTo>
                    <a:pt x="1587" y="1144"/>
                    <a:pt x="259" y="93"/>
                    <a:pt x="1"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1"/>
            <p:cNvSpPr/>
            <p:nvPr/>
          </p:nvSpPr>
          <p:spPr>
            <a:xfrm>
              <a:off x="861850" y="3562125"/>
              <a:ext cx="27700" cy="10175"/>
            </a:xfrm>
            <a:custGeom>
              <a:avLst/>
              <a:gdLst/>
              <a:ahLst/>
              <a:cxnLst/>
              <a:rect l="l" t="t" r="r" b="b"/>
              <a:pathLst>
                <a:path w="1108" h="407" extrusionOk="0">
                  <a:moveTo>
                    <a:pt x="56" y="1"/>
                  </a:moveTo>
                  <a:cubicBezTo>
                    <a:pt x="19" y="1"/>
                    <a:pt x="1" y="19"/>
                    <a:pt x="1" y="56"/>
                  </a:cubicBezTo>
                  <a:cubicBezTo>
                    <a:pt x="1" y="75"/>
                    <a:pt x="19" y="93"/>
                    <a:pt x="38" y="93"/>
                  </a:cubicBezTo>
                  <a:cubicBezTo>
                    <a:pt x="167" y="111"/>
                    <a:pt x="794" y="314"/>
                    <a:pt x="1033" y="388"/>
                  </a:cubicBezTo>
                  <a:cubicBezTo>
                    <a:pt x="1033" y="406"/>
                    <a:pt x="1033" y="406"/>
                    <a:pt x="1033" y="406"/>
                  </a:cubicBezTo>
                  <a:cubicBezTo>
                    <a:pt x="1070" y="406"/>
                    <a:pt x="1089" y="388"/>
                    <a:pt x="1089" y="370"/>
                  </a:cubicBezTo>
                  <a:cubicBezTo>
                    <a:pt x="1107" y="333"/>
                    <a:pt x="1089" y="314"/>
                    <a:pt x="1052" y="296"/>
                  </a:cubicBezTo>
                  <a:cubicBezTo>
                    <a:pt x="978" y="277"/>
                    <a:pt x="203" y="1"/>
                    <a:pt x="56"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1"/>
            <p:cNvSpPr/>
            <p:nvPr/>
          </p:nvSpPr>
          <p:spPr>
            <a:xfrm>
              <a:off x="861850" y="3589600"/>
              <a:ext cx="22150" cy="8975"/>
            </a:xfrm>
            <a:custGeom>
              <a:avLst/>
              <a:gdLst/>
              <a:ahLst/>
              <a:cxnLst/>
              <a:rect l="l" t="t" r="r" b="b"/>
              <a:pathLst>
                <a:path w="886" h="359" extrusionOk="0">
                  <a:moveTo>
                    <a:pt x="46" y="1"/>
                  </a:moveTo>
                  <a:cubicBezTo>
                    <a:pt x="27" y="1"/>
                    <a:pt x="14" y="14"/>
                    <a:pt x="1" y="27"/>
                  </a:cubicBezTo>
                  <a:cubicBezTo>
                    <a:pt x="1" y="63"/>
                    <a:pt x="1" y="82"/>
                    <a:pt x="38" y="100"/>
                  </a:cubicBezTo>
                  <a:lnTo>
                    <a:pt x="830" y="359"/>
                  </a:lnTo>
                  <a:cubicBezTo>
                    <a:pt x="867" y="359"/>
                    <a:pt x="886" y="340"/>
                    <a:pt x="886" y="322"/>
                  </a:cubicBezTo>
                  <a:cubicBezTo>
                    <a:pt x="886" y="285"/>
                    <a:pt x="886" y="266"/>
                    <a:pt x="849" y="248"/>
                  </a:cubicBezTo>
                  <a:lnTo>
                    <a:pt x="74" y="8"/>
                  </a:lnTo>
                  <a:cubicBezTo>
                    <a:pt x="64" y="3"/>
                    <a:pt x="54" y="1"/>
                    <a:pt x="46" y="1"/>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1"/>
            <p:cNvSpPr/>
            <p:nvPr/>
          </p:nvSpPr>
          <p:spPr>
            <a:xfrm>
              <a:off x="870625" y="3616350"/>
              <a:ext cx="13375" cy="5725"/>
            </a:xfrm>
            <a:custGeom>
              <a:avLst/>
              <a:gdLst/>
              <a:ahLst/>
              <a:cxnLst/>
              <a:rect l="l" t="t" r="r" b="b"/>
              <a:pathLst>
                <a:path w="535" h="229" extrusionOk="0">
                  <a:moveTo>
                    <a:pt x="38" y="0"/>
                  </a:moveTo>
                  <a:cubicBezTo>
                    <a:pt x="20" y="0"/>
                    <a:pt x="0" y="18"/>
                    <a:pt x="0" y="45"/>
                  </a:cubicBezTo>
                  <a:cubicBezTo>
                    <a:pt x="0" y="63"/>
                    <a:pt x="0" y="100"/>
                    <a:pt x="37" y="100"/>
                  </a:cubicBezTo>
                  <a:lnTo>
                    <a:pt x="461" y="229"/>
                  </a:lnTo>
                  <a:lnTo>
                    <a:pt x="479" y="229"/>
                  </a:lnTo>
                  <a:cubicBezTo>
                    <a:pt x="498" y="229"/>
                    <a:pt x="516" y="211"/>
                    <a:pt x="516" y="192"/>
                  </a:cubicBezTo>
                  <a:cubicBezTo>
                    <a:pt x="535" y="174"/>
                    <a:pt x="516" y="137"/>
                    <a:pt x="479" y="137"/>
                  </a:cubicBezTo>
                  <a:lnTo>
                    <a:pt x="55" y="8"/>
                  </a:lnTo>
                  <a:cubicBezTo>
                    <a:pt x="50" y="3"/>
                    <a:pt x="44" y="0"/>
                    <a:pt x="38" y="0"/>
                  </a:cubicBezTo>
                  <a:close/>
                </a:path>
              </a:pathLst>
            </a:custGeom>
            <a:solidFill>
              <a:srgbClr val="FD69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1"/>
            <p:cNvSpPr/>
            <p:nvPr/>
          </p:nvSpPr>
          <p:spPr>
            <a:xfrm>
              <a:off x="961425" y="3581750"/>
              <a:ext cx="350400" cy="190750"/>
            </a:xfrm>
            <a:custGeom>
              <a:avLst/>
              <a:gdLst/>
              <a:ahLst/>
              <a:cxnLst/>
              <a:rect l="l" t="t" r="r" b="b"/>
              <a:pathLst>
                <a:path w="14016" h="7630" extrusionOk="0">
                  <a:moveTo>
                    <a:pt x="1826" y="1"/>
                  </a:moveTo>
                  <a:cubicBezTo>
                    <a:pt x="1682" y="1"/>
                    <a:pt x="1539" y="88"/>
                    <a:pt x="1476" y="230"/>
                  </a:cubicBezTo>
                  <a:lnTo>
                    <a:pt x="93" y="3623"/>
                  </a:lnTo>
                  <a:cubicBezTo>
                    <a:pt x="1" y="3844"/>
                    <a:pt x="111" y="4102"/>
                    <a:pt x="333" y="4195"/>
                  </a:cubicBezTo>
                  <a:lnTo>
                    <a:pt x="6344" y="6518"/>
                  </a:lnTo>
                  <a:lnTo>
                    <a:pt x="8686" y="7422"/>
                  </a:lnTo>
                  <a:cubicBezTo>
                    <a:pt x="9184" y="7570"/>
                    <a:pt x="9681" y="7629"/>
                    <a:pt x="10157" y="7629"/>
                  </a:cubicBezTo>
                  <a:cubicBezTo>
                    <a:pt x="10334" y="7629"/>
                    <a:pt x="10508" y="7621"/>
                    <a:pt x="10678" y="7606"/>
                  </a:cubicBezTo>
                  <a:cubicBezTo>
                    <a:pt x="12614" y="7385"/>
                    <a:pt x="14015" y="5983"/>
                    <a:pt x="13923" y="4176"/>
                  </a:cubicBezTo>
                  <a:lnTo>
                    <a:pt x="13499" y="1336"/>
                  </a:lnTo>
                  <a:lnTo>
                    <a:pt x="7838" y="1152"/>
                  </a:lnTo>
                  <a:lnTo>
                    <a:pt x="7653" y="1650"/>
                  </a:lnTo>
                  <a:lnTo>
                    <a:pt x="2509" y="193"/>
                  </a:lnTo>
                  <a:lnTo>
                    <a:pt x="1900" y="9"/>
                  </a:lnTo>
                  <a:cubicBezTo>
                    <a:pt x="1876" y="3"/>
                    <a:pt x="1851" y="1"/>
                    <a:pt x="18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1"/>
            <p:cNvSpPr/>
            <p:nvPr/>
          </p:nvSpPr>
          <p:spPr>
            <a:xfrm>
              <a:off x="1006600" y="3586375"/>
              <a:ext cx="19400" cy="50925"/>
            </a:xfrm>
            <a:custGeom>
              <a:avLst/>
              <a:gdLst/>
              <a:ahLst/>
              <a:cxnLst/>
              <a:rect l="l" t="t" r="r" b="b"/>
              <a:pathLst>
                <a:path w="776" h="2037" extrusionOk="0">
                  <a:moveTo>
                    <a:pt x="700" y="0"/>
                  </a:moveTo>
                  <a:cubicBezTo>
                    <a:pt x="683" y="0"/>
                    <a:pt x="665" y="13"/>
                    <a:pt x="665" y="27"/>
                  </a:cubicBezTo>
                  <a:lnTo>
                    <a:pt x="19" y="1981"/>
                  </a:lnTo>
                  <a:cubicBezTo>
                    <a:pt x="1" y="2000"/>
                    <a:pt x="19" y="2037"/>
                    <a:pt x="38" y="2037"/>
                  </a:cubicBezTo>
                  <a:lnTo>
                    <a:pt x="56" y="2037"/>
                  </a:lnTo>
                  <a:cubicBezTo>
                    <a:pt x="75" y="2037"/>
                    <a:pt x="93" y="2037"/>
                    <a:pt x="112" y="2018"/>
                  </a:cubicBezTo>
                  <a:lnTo>
                    <a:pt x="757" y="63"/>
                  </a:lnTo>
                  <a:cubicBezTo>
                    <a:pt x="775" y="45"/>
                    <a:pt x="757" y="8"/>
                    <a:pt x="720" y="8"/>
                  </a:cubicBezTo>
                  <a:cubicBezTo>
                    <a:pt x="715" y="3"/>
                    <a:pt x="708" y="0"/>
                    <a:pt x="700"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1"/>
            <p:cNvSpPr/>
            <p:nvPr/>
          </p:nvSpPr>
          <p:spPr>
            <a:xfrm>
              <a:off x="976650" y="3662175"/>
              <a:ext cx="11075" cy="11075"/>
            </a:xfrm>
            <a:custGeom>
              <a:avLst/>
              <a:gdLst/>
              <a:ahLst/>
              <a:cxnLst/>
              <a:rect l="l" t="t" r="r" b="b"/>
              <a:pathLst>
                <a:path w="443" h="443" extrusionOk="0">
                  <a:moveTo>
                    <a:pt x="222" y="111"/>
                  </a:moveTo>
                  <a:cubicBezTo>
                    <a:pt x="277" y="111"/>
                    <a:pt x="332" y="166"/>
                    <a:pt x="332" y="222"/>
                  </a:cubicBezTo>
                  <a:cubicBezTo>
                    <a:pt x="332" y="295"/>
                    <a:pt x="277" y="351"/>
                    <a:pt x="222" y="351"/>
                  </a:cubicBezTo>
                  <a:cubicBezTo>
                    <a:pt x="148" y="351"/>
                    <a:pt x="92" y="295"/>
                    <a:pt x="92" y="222"/>
                  </a:cubicBezTo>
                  <a:cubicBezTo>
                    <a:pt x="92" y="166"/>
                    <a:pt x="148" y="111"/>
                    <a:pt x="222" y="111"/>
                  </a:cubicBezTo>
                  <a:close/>
                  <a:moveTo>
                    <a:pt x="222" y="0"/>
                  </a:moveTo>
                  <a:cubicBezTo>
                    <a:pt x="92" y="0"/>
                    <a:pt x="0" y="111"/>
                    <a:pt x="0" y="222"/>
                  </a:cubicBezTo>
                  <a:cubicBezTo>
                    <a:pt x="0" y="351"/>
                    <a:pt x="92" y="443"/>
                    <a:pt x="222" y="443"/>
                  </a:cubicBezTo>
                  <a:cubicBezTo>
                    <a:pt x="332" y="443"/>
                    <a:pt x="443" y="351"/>
                    <a:pt x="443" y="222"/>
                  </a:cubicBezTo>
                  <a:cubicBezTo>
                    <a:pt x="443" y="111"/>
                    <a:pt x="332" y="0"/>
                    <a:pt x="222"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1"/>
            <p:cNvSpPr/>
            <p:nvPr/>
          </p:nvSpPr>
          <p:spPr>
            <a:xfrm>
              <a:off x="1104350" y="3608225"/>
              <a:ext cx="106500" cy="30925"/>
            </a:xfrm>
            <a:custGeom>
              <a:avLst/>
              <a:gdLst/>
              <a:ahLst/>
              <a:cxnLst/>
              <a:rect l="l" t="t" r="r" b="b"/>
              <a:pathLst>
                <a:path w="4260" h="1237" extrusionOk="0">
                  <a:moveTo>
                    <a:pt x="74" y="1"/>
                  </a:moveTo>
                  <a:cubicBezTo>
                    <a:pt x="56" y="1"/>
                    <a:pt x="19" y="19"/>
                    <a:pt x="19" y="38"/>
                  </a:cubicBezTo>
                  <a:cubicBezTo>
                    <a:pt x="0" y="75"/>
                    <a:pt x="19" y="93"/>
                    <a:pt x="56" y="111"/>
                  </a:cubicBezTo>
                  <a:cubicBezTo>
                    <a:pt x="92" y="111"/>
                    <a:pt x="4020" y="1199"/>
                    <a:pt x="4205" y="1236"/>
                  </a:cubicBezTo>
                  <a:cubicBezTo>
                    <a:pt x="4223" y="1236"/>
                    <a:pt x="4260" y="1236"/>
                    <a:pt x="4260" y="1199"/>
                  </a:cubicBezTo>
                  <a:cubicBezTo>
                    <a:pt x="4260" y="1181"/>
                    <a:pt x="4241" y="1144"/>
                    <a:pt x="4223" y="1144"/>
                  </a:cubicBezTo>
                  <a:cubicBezTo>
                    <a:pt x="4186" y="1126"/>
                    <a:pt x="129" y="19"/>
                    <a:pt x="74" y="1"/>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1"/>
            <p:cNvSpPr/>
            <p:nvPr/>
          </p:nvSpPr>
          <p:spPr>
            <a:xfrm>
              <a:off x="1169350" y="3530775"/>
              <a:ext cx="6475" cy="99150"/>
            </a:xfrm>
            <a:custGeom>
              <a:avLst/>
              <a:gdLst/>
              <a:ahLst/>
              <a:cxnLst/>
              <a:rect l="l" t="t" r="r" b="b"/>
              <a:pathLst>
                <a:path w="259" h="3966" extrusionOk="0">
                  <a:moveTo>
                    <a:pt x="37" y="1"/>
                  </a:moveTo>
                  <a:cubicBezTo>
                    <a:pt x="19" y="1"/>
                    <a:pt x="0" y="38"/>
                    <a:pt x="0" y="56"/>
                  </a:cubicBezTo>
                  <a:lnTo>
                    <a:pt x="148" y="3910"/>
                  </a:lnTo>
                  <a:cubicBezTo>
                    <a:pt x="148" y="3929"/>
                    <a:pt x="185" y="3965"/>
                    <a:pt x="203" y="3965"/>
                  </a:cubicBezTo>
                  <a:cubicBezTo>
                    <a:pt x="240" y="3965"/>
                    <a:pt x="258" y="3929"/>
                    <a:pt x="258" y="3910"/>
                  </a:cubicBezTo>
                  <a:lnTo>
                    <a:pt x="92" y="56"/>
                  </a:lnTo>
                  <a:cubicBezTo>
                    <a:pt x="92" y="19"/>
                    <a:pt x="74" y="1"/>
                    <a:pt x="37" y="1"/>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1"/>
            <p:cNvSpPr/>
            <p:nvPr/>
          </p:nvSpPr>
          <p:spPr>
            <a:xfrm>
              <a:off x="960975" y="3661050"/>
              <a:ext cx="22600" cy="31575"/>
            </a:xfrm>
            <a:custGeom>
              <a:avLst/>
              <a:gdLst/>
              <a:ahLst/>
              <a:cxnLst/>
              <a:rect l="l" t="t" r="r" b="b"/>
              <a:pathLst>
                <a:path w="904" h="1263" extrusionOk="0">
                  <a:moveTo>
                    <a:pt x="275" y="1"/>
                  </a:moveTo>
                  <a:cubicBezTo>
                    <a:pt x="257" y="1"/>
                    <a:pt x="235" y="14"/>
                    <a:pt x="222" y="27"/>
                  </a:cubicBezTo>
                  <a:lnTo>
                    <a:pt x="37" y="488"/>
                  </a:lnTo>
                  <a:cubicBezTo>
                    <a:pt x="0" y="598"/>
                    <a:pt x="0" y="709"/>
                    <a:pt x="56" y="820"/>
                  </a:cubicBezTo>
                  <a:cubicBezTo>
                    <a:pt x="93" y="930"/>
                    <a:pt x="185" y="1004"/>
                    <a:pt x="295" y="1041"/>
                  </a:cubicBezTo>
                  <a:lnTo>
                    <a:pt x="830" y="1244"/>
                  </a:lnTo>
                  <a:cubicBezTo>
                    <a:pt x="830" y="1262"/>
                    <a:pt x="830" y="1262"/>
                    <a:pt x="849" y="1262"/>
                  </a:cubicBezTo>
                  <a:cubicBezTo>
                    <a:pt x="867" y="1262"/>
                    <a:pt x="885" y="1244"/>
                    <a:pt x="885" y="1225"/>
                  </a:cubicBezTo>
                  <a:cubicBezTo>
                    <a:pt x="904" y="1207"/>
                    <a:pt x="885" y="1170"/>
                    <a:pt x="867" y="1152"/>
                  </a:cubicBezTo>
                  <a:lnTo>
                    <a:pt x="332" y="949"/>
                  </a:lnTo>
                  <a:cubicBezTo>
                    <a:pt x="240" y="930"/>
                    <a:pt x="185" y="857"/>
                    <a:pt x="148" y="783"/>
                  </a:cubicBezTo>
                  <a:cubicBezTo>
                    <a:pt x="111" y="691"/>
                    <a:pt x="111" y="598"/>
                    <a:pt x="129" y="525"/>
                  </a:cubicBezTo>
                  <a:lnTo>
                    <a:pt x="314" y="64"/>
                  </a:lnTo>
                  <a:cubicBezTo>
                    <a:pt x="332" y="45"/>
                    <a:pt x="314" y="8"/>
                    <a:pt x="295" y="8"/>
                  </a:cubicBezTo>
                  <a:cubicBezTo>
                    <a:pt x="290" y="3"/>
                    <a:pt x="283" y="1"/>
                    <a:pt x="275" y="1"/>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1"/>
            <p:cNvSpPr/>
            <p:nvPr/>
          </p:nvSpPr>
          <p:spPr>
            <a:xfrm>
              <a:off x="1109425" y="3739900"/>
              <a:ext cx="120325" cy="34325"/>
            </a:xfrm>
            <a:custGeom>
              <a:avLst/>
              <a:gdLst/>
              <a:ahLst/>
              <a:cxnLst/>
              <a:rect l="l" t="t" r="r" b="b"/>
              <a:pathLst>
                <a:path w="4813" h="1373" extrusionOk="0">
                  <a:moveTo>
                    <a:pt x="46" y="0"/>
                  </a:moveTo>
                  <a:cubicBezTo>
                    <a:pt x="26" y="0"/>
                    <a:pt x="13" y="13"/>
                    <a:pt x="0" y="26"/>
                  </a:cubicBezTo>
                  <a:cubicBezTo>
                    <a:pt x="0" y="63"/>
                    <a:pt x="0" y="81"/>
                    <a:pt x="37" y="100"/>
                  </a:cubicBezTo>
                  <a:lnTo>
                    <a:pt x="2619" y="1077"/>
                  </a:lnTo>
                  <a:cubicBezTo>
                    <a:pt x="3098" y="1262"/>
                    <a:pt x="3633" y="1372"/>
                    <a:pt x="4149" y="1372"/>
                  </a:cubicBezTo>
                  <a:cubicBezTo>
                    <a:pt x="4352" y="1372"/>
                    <a:pt x="4555" y="1354"/>
                    <a:pt x="4758" y="1317"/>
                  </a:cubicBezTo>
                  <a:cubicBezTo>
                    <a:pt x="4776" y="1317"/>
                    <a:pt x="4813" y="1298"/>
                    <a:pt x="4795" y="1262"/>
                  </a:cubicBezTo>
                  <a:cubicBezTo>
                    <a:pt x="4795" y="1243"/>
                    <a:pt x="4776" y="1225"/>
                    <a:pt x="4739" y="1225"/>
                  </a:cubicBezTo>
                  <a:cubicBezTo>
                    <a:pt x="4547" y="1250"/>
                    <a:pt x="4354" y="1263"/>
                    <a:pt x="4161" y="1263"/>
                  </a:cubicBezTo>
                  <a:cubicBezTo>
                    <a:pt x="3649" y="1263"/>
                    <a:pt x="3138" y="1173"/>
                    <a:pt x="2655" y="985"/>
                  </a:cubicBezTo>
                  <a:lnTo>
                    <a:pt x="74" y="8"/>
                  </a:lnTo>
                  <a:cubicBezTo>
                    <a:pt x="63" y="2"/>
                    <a:pt x="54" y="0"/>
                    <a:pt x="46"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1"/>
            <p:cNvSpPr/>
            <p:nvPr/>
          </p:nvSpPr>
          <p:spPr>
            <a:xfrm>
              <a:off x="904975" y="3098350"/>
              <a:ext cx="217825" cy="118525"/>
            </a:xfrm>
            <a:custGeom>
              <a:avLst/>
              <a:gdLst/>
              <a:ahLst/>
              <a:cxnLst/>
              <a:rect l="l" t="t" r="r" b="b"/>
              <a:pathLst>
                <a:path w="8713" h="4741" extrusionOk="0">
                  <a:moveTo>
                    <a:pt x="4914" y="1"/>
                  </a:moveTo>
                  <a:cubicBezTo>
                    <a:pt x="4416" y="1"/>
                    <a:pt x="3937" y="185"/>
                    <a:pt x="3568" y="499"/>
                  </a:cubicBezTo>
                  <a:cubicBezTo>
                    <a:pt x="3531" y="480"/>
                    <a:pt x="3494" y="480"/>
                    <a:pt x="3457" y="480"/>
                  </a:cubicBezTo>
                  <a:cubicBezTo>
                    <a:pt x="2959" y="480"/>
                    <a:pt x="2554" y="739"/>
                    <a:pt x="2314" y="1126"/>
                  </a:cubicBezTo>
                  <a:cubicBezTo>
                    <a:pt x="2074" y="1052"/>
                    <a:pt x="1853" y="960"/>
                    <a:pt x="1650" y="886"/>
                  </a:cubicBezTo>
                  <a:cubicBezTo>
                    <a:pt x="1601" y="865"/>
                    <a:pt x="1551" y="855"/>
                    <a:pt x="1502" y="855"/>
                  </a:cubicBezTo>
                  <a:cubicBezTo>
                    <a:pt x="1298" y="855"/>
                    <a:pt x="1123" y="1028"/>
                    <a:pt x="1152" y="1236"/>
                  </a:cubicBezTo>
                  <a:lnTo>
                    <a:pt x="1189" y="1771"/>
                  </a:lnTo>
                  <a:cubicBezTo>
                    <a:pt x="1189" y="1827"/>
                    <a:pt x="1152" y="1863"/>
                    <a:pt x="1097" y="1863"/>
                  </a:cubicBezTo>
                  <a:lnTo>
                    <a:pt x="673" y="1771"/>
                  </a:lnTo>
                  <a:cubicBezTo>
                    <a:pt x="648" y="1767"/>
                    <a:pt x="623" y="1766"/>
                    <a:pt x="599" y="1766"/>
                  </a:cubicBezTo>
                  <a:cubicBezTo>
                    <a:pt x="264" y="1766"/>
                    <a:pt x="1" y="2108"/>
                    <a:pt x="138" y="2435"/>
                  </a:cubicBezTo>
                  <a:cubicBezTo>
                    <a:pt x="323" y="2915"/>
                    <a:pt x="747" y="3505"/>
                    <a:pt x="1595" y="3818"/>
                  </a:cubicBezTo>
                  <a:cubicBezTo>
                    <a:pt x="1890" y="3929"/>
                    <a:pt x="2240" y="4021"/>
                    <a:pt x="2664" y="4058"/>
                  </a:cubicBezTo>
                  <a:cubicBezTo>
                    <a:pt x="2826" y="4071"/>
                    <a:pt x="2980" y="4078"/>
                    <a:pt x="3129" y="4078"/>
                  </a:cubicBezTo>
                  <a:cubicBezTo>
                    <a:pt x="4589" y="4078"/>
                    <a:pt x="5418" y="3457"/>
                    <a:pt x="5836" y="2988"/>
                  </a:cubicBezTo>
                  <a:lnTo>
                    <a:pt x="6518" y="2988"/>
                  </a:lnTo>
                  <a:lnTo>
                    <a:pt x="6666" y="4740"/>
                  </a:lnTo>
                  <a:lnTo>
                    <a:pt x="7348" y="4685"/>
                  </a:lnTo>
                  <a:lnTo>
                    <a:pt x="8031" y="4629"/>
                  </a:lnTo>
                  <a:cubicBezTo>
                    <a:pt x="8104" y="4629"/>
                    <a:pt x="8178" y="4629"/>
                    <a:pt x="8252" y="4648"/>
                  </a:cubicBezTo>
                  <a:lnTo>
                    <a:pt x="8565" y="3265"/>
                  </a:lnTo>
                  <a:cubicBezTo>
                    <a:pt x="8713" y="2638"/>
                    <a:pt x="8381" y="1937"/>
                    <a:pt x="7754" y="1734"/>
                  </a:cubicBezTo>
                  <a:cubicBezTo>
                    <a:pt x="7735" y="1734"/>
                    <a:pt x="7717" y="1734"/>
                    <a:pt x="7699" y="1716"/>
                  </a:cubicBezTo>
                  <a:cubicBezTo>
                    <a:pt x="7570" y="757"/>
                    <a:pt x="6740" y="1"/>
                    <a:pt x="57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1"/>
            <p:cNvSpPr/>
            <p:nvPr/>
          </p:nvSpPr>
          <p:spPr>
            <a:xfrm>
              <a:off x="944825" y="3161050"/>
              <a:ext cx="191825" cy="271700"/>
            </a:xfrm>
            <a:custGeom>
              <a:avLst/>
              <a:gdLst/>
              <a:ahLst/>
              <a:cxnLst/>
              <a:rect l="l" t="t" r="r" b="b"/>
              <a:pathLst>
                <a:path w="7673" h="10868" extrusionOk="0">
                  <a:moveTo>
                    <a:pt x="4648" y="1"/>
                  </a:moveTo>
                  <a:cubicBezTo>
                    <a:pt x="4611" y="1"/>
                    <a:pt x="4574" y="1"/>
                    <a:pt x="4556" y="38"/>
                  </a:cubicBezTo>
                  <a:cubicBezTo>
                    <a:pt x="4384" y="347"/>
                    <a:pt x="3587" y="1570"/>
                    <a:pt x="1537" y="1570"/>
                  </a:cubicBezTo>
                  <a:cubicBezTo>
                    <a:pt x="1388" y="1570"/>
                    <a:pt x="1233" y="1564"/>
                    <a:pt x="1070" y="1550"/>
                  </a:cubicBezTo>
                  <a:cubicBezTo>
                    <a:pt x="646" y="1513"/>
                    <a:pt x="296" y="1421"/>
                    <a:pt x="1" y="1310"/>
                  </a:cubicBezTo>
                  <a:lnTo>
                    <a:pt x="1" y="1310"/>
                  </a:lnTo>
                  <a:lnTo>
                    <a:pt x="388" y="6068"/>
                  </a:lnTo>
                  <a:cubicBezTo>
                    <a:pt x="458" y="6972"/>
                    <a:pt x="1216" y="7680"/>
                    <a:pt x="2122" y="7680"/>
                  </a:cubicBezTo>
                  <a:cubicBezTo>
                    <a:pt x="2177" y="7680"/>
                    <a:pt x="2232" y="7677"/>
                    <a:pt x="2287" y="7672"/>
                  </a:cubicBezTo>
                  <a:lnTo>
                    <a:pt x="2380" y="7672"/>
                  </a:lnTo>
                  <a:lnTo>
                    <a:pt x="2619" y="9239"/>
                  </a:lnTo>
                  <a:cubicBezTo>
                    <a:pt x="2786" y="10189"/>
                    <a:pt x="3600" y="10867"/>
                    <a:pt x="4530" y="10867"/>
                  </a:cubicBezTo>
                  <a:cubicBezTo>
                    <a:pt x="4630" y="10867"/>
                    <a:pt x="4731" y="10860"/>
                    <a:pt x="4832" y="10844"/>
                  </a:cubicBezTo>
                  <a:lnTo>
                    <a:pt x="5293" y="10770"/>
                  </a:lnTo>
                  <a:cubicBezTo>
                    <a:pt x="6344" y="10604"/>
                    <a:pt x="7064" y="9608"/>
                    <a:pt x="6898" y="8557"/>
                  </a:cubicBezTo>
                  <a:lnTo>
                    <a:pt x="6252" y="4592"/>
                  </a:lnTo>
                  <a:lnTo>
                    <a:pt x="6639" y="4556"/>
                  </a:lnTo>
                  <a:cubicBezTo>
                    <a:pt x="7229" y="4519"/>
                    <a:pt x="7672" y="3984"/>
                    <a:pt x="7635" y="3394"/>
                  </a:cubicBezTo>
                  <a:lnTo>
                    <a:pt x="7617" y="3136"/>
                  </a:lnTo>
                  <a:cubicBezTo>
                    <a:pt x="7561" y="2601"/>
                    <a:pt x="7156" y="2195"/>
                    <a:pt x="6658" y="2140"/>
                  </a:cubicBezTo>
                  <a:cubicBezTo>
                    <a:pt x="6584" y="2121"/>
                    <a:pt x="6510" y="2121"/>
                    <a:pt x="6437" y="2121"/>
                  </a:cubicBezTo>
                  <a:lnTo>
                    <a:pt x="5754" y="2177"/>
                  </a:lnTo>
                  <a:lnTo>
                    <a:pt x="5072" y="2232"/>
                  </a:lnTo>
                  <a:lnTo>
                    <a:pt x="4888" y="93"/>
                  </a:lnTo>
                  <a:cubicBezTo>
                    <a:pt x="4795" y="75"/>
                    <a:pt x="4703" y="38"/>
                    <a:pt x="464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1"/>
            <p:cNvSpPr/>
            <p:nvPr/>
          </p:nvSpPr>
          <p:spPr>
            <a:xfrm>
              <a:off x="1098800" y="3234000"/>
              <a:ext cx="12950" cy="20675"/>
            </a:xfrm>
            <a:custGeom>
              <a:avLst/>
              <a:gdLst/>
              <a:ahLst/>
              <a:cxnLst/>
              <a:rect l="l" t="t" r="r" b="b"/>
              <a:pathLst>
                <a:path w="518" h="827" extrusionOk="0">
                  <a:moveTo>
                    <a:pt x="425" y="1"/>
                  </a:moveTo>
                  <a:cubicBezTo>
                    <a:pt x="411" y="1"/>
                    <a:pt x="397" y="6"/>
                    <a:pt x="388" y="15"/>
                  </a:cubicBezTo>
                  <a:lnTo>
                    <a:pt x="1" y="531"/>
                  </a:lnTo>
                  <a:cubicBezTo>
                    <a:pt x="1" y="531"/>
                    <a:pt x="1" y="550"/>
                    <a:pt x="1" y="568"/>
                  </a:cubicBezTo>
                  <a:cubicBezTo>
                    <a:pt x="1" y="586"/>
                    <a:pt x="19" y="586"/>
                    <a:pt x="19" y="605"/>
                  </a:cubicBezTo>
                  <a:lnTo>
                    <a:pt x="444" y="826"/>
                  </a:lnTo>
                  <a:lnTo>
                    <a:pt x="462" y="826"/>
                  </a:lnTo>
                  <a:cubicBezTo>
                    <a:pt x="480" y="826"/>
                    <a:pt x="499" y="826"/>
                    <a:pt x="517" y="808"/>
                  </a:cubicBezTo>
                  <a:cubicBezTo>
                    <a:pt x="517" y="789"/>
                    <a:pt x="517" y="752"/>
                    <a:pt x="499" y="734"/>
                  </a:cubicBezTo>
                  <a:lnTo>
                    <a:pt x="130" y="531"/>
                  </a:lnTo>
                  <a:lnTo>
                    <a:pt x="480" y="70"/>
                  </a:lnTo>
                  <a:cubicBezTo>
                    <a:pt x="499" y="52"/>
                    <a:pt x="480" y="33"/>
                    <a:pt x="462" y="15"/>
                  </a:cubicBezTo>
                  <a:cubicBezTo>
                    <a:pt x="453" y="6"/>
                    <a:pt x="439" y="1"/>
                    <a:pt x="425"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1"/>
            <p:cNvSpPr/>
            <p:nvPr/>
          </p:nvSpPr>
          <p:spPr>
            <a:xfrm>
              <a:off x="985400" y="3226050"/>
              <a:ext cx="21700" cy="42450"/>
            </a:xfrm>
            <a:custGeom>
              <a:avLst/>
              <a:gdLst/>
              <a:ahLst/>
              <a:cxnLst/>
              <a:rect l="l" t="t" r="r" b="b"/>
              <a:pathLst>
                <a:path w="868" h="1698" extrusionOk="0">
                  <a:moveTo>
                    <a:pt x="167" y="1"/>
                  </a:moveTo>
                  <a:cubicBezTo>
                    <a:pt x="148" y="1"/>
                    <a:pt x="130" y="19"/>
                    <a:pt x="111" y="56"/>
                  </a:cubicBezTo>
                  <a:lnTo>
                    <a:pt x="1" y="1200"/>
                  </a:lnTo>
                  <a:cubicBezTo>
                    <a:pt x="1" y="1347"/>
                    <a:pt x="38" y="1476"/>
                    <a:pt x="130" y="1568"/>
                  </a:cubicBezTo>
                  <a:cubicBezTo>
                    <a:pt x="222" y="1642"/>
                    <a:pt x="333" y="1697"/>
                    <a:pt x="462" y="1697"/>
                  </a:cubicBezTo>
                  <a:lnTo>
                    <a:pt x="480" y="1697"/>
                  </a:lnTo>
                  <a:lnTo>
                    <a:pt x="812" y="1661"/>
                  </a:lnTo>
                  <a:cubicBezTo>
                    <a:pt x="849" y="1661"/>
                    <a:pt x="867" y="1642"/>
                    <a:pt x="867" y="1605"/>
                  </a:cubicBezTo>
                  <a:cubicBezTo>
                    <a:pt x="849" y="1587"/>
                    <a:pt x="830" y="1568"/>
                    <a:pt x="812" y="1568"/>
                  </a:cubicBezTo>
                  <a:lnTo>
                    <a:pt x="480" y="1587"/>
                  </a:lnTo>
                  <a:cubicBezTo>
                    <a:pt x="464" y="1590"/>
                    <a:pt x="448" y="1591"/>
                    <a:pt x="431" y="1591"/>
                  </a:cubicBezTo>
                  <a:cubicBezTo>
                    <a:pt x="351" y="1591"/>
                    <a:pt x="265" y="1556"/>
                    <a:pt x="203" y="1495"/>
                  </a:cubicBezTo>
                  <a:cubicBezTo>
                    <a:pt x="130" y="1421"/>
                    <a:pt x="93" y="1310"/>
                    <a:pt x="111" y="1218"/>
                  </a:cubicBezTo>
                  <a:lnTo>
                    <a:pt x="222" y="56"/>
                  </a:lnTo>
                  <a:cubicBezTo>
                    <a:pt x="222" y="38"/>
                    <a:pt x="203" y="1"/>
                    <a:pt x="167"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1"/>
            <p:cNvSpPr/>
            <p:nvPr/>
          </p:nvSpPr>
          <p:spPr>
            <a:xfrm>
              <a:off x="963725" y="3240750"/>
              <a:ext cx="12025" cy="12075"/>
            </a:xfrm>
            <a:custGeom>
              <a:avLst/>
              <a:gdLst/>
              <a:ahLst/>
              <a:cxnLst/>
              <a:rect l="l" t="t" r="r" b="b"/>
              <a:pathLst>
                <a:path w="481" h="483" extrusionOk="0">
                  <a:moveTo>
                    <a:pt x="231" y="1"/>
                  </a:moveTo>
                  <a:cubicBezTo>
                    <a:pt x="114" y="1"/>
                    <a:pt x="18" y="105"/>
                    <a:pt x="1" y="224"/>
                  </a:cubicBezTo>
                  <a:cubicBezTo>
                    <a:pt x="1" y="353"/>
                    <a:pt x="93" y="464"/>
                    <a:pt x="222" y="482"/>
                  </a:cubicBezTo>
                  <a:cubicBezTo>
                    <a:pt x="351" y="482"/>
                    <a:pt x="462" y="390"/>
                    <a:pt x="480" y="261"/>
                  </a:cubicBezTo>
                  <a:cubicBezTo>
                    <a:pt x="480" y="132"/>
                    <a:pt x="388" y="21"/>
                    <a:pt x="259" y="3"/>
                  </a:cubicBezTo>
                  <a:cubicBezTo>
                    <a:pt x="250" y="2"/>
                    <a:pt x="240" y="1"/>
                    <a:pt x="231"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1"/>
            <p:cNvSpPr/>
            <p:nvPr/>
          </p:nvSpPr>
          <p:spPr>
            <a:xfrm>
              <a:off x="1005700" y="3317500"/>
              <a:ext cx="16150" cy="5275"/>
            </a:xfrm>
            <a:custGeom>
              <a:avLst/>
              <a:gdLst/>
              <a:ahLst/>
              <a:cxnLst/>
              <a:rect l="l" t="t" r="r" b="b"/>
              <a:pathLst>
                <a:path w="646" h="211" extrusionOk="0">
                  <a:moveTo>
                    <a:pt x="304" y="0"/>
                  </a:moveTo>
                  <a:cubicBezTo>
                    <a:pt x="152" y="0"/>
                    <a:pt x="37" y="68"/>
                    <a:pt x="37" y="68"/>
                  </a:cubicBezTo>
                  <a:cubicBezTo>
                    <a:pt x="18" y="86"/>
                    <a:pt x="0" y="105"/>
                    <a:pt x="18" y="142"/>
                  </a:cubicBezTo>
                  <a:cubicBezTo>
                    <a:pt x="18" y="142"/>
                    <a:pt x="37" y="160"/>
                    <a:pt x="55" y="160"/>
                  </a:cubicBezTo>
                  <a:lnTo>
                    <a:pt x="92" y="160"/>
                  </a:lnTo>
                  <a:cubicBezTo>
                    <a:pt x="92" y="149"/>
                    <a:pt x="184" y="99"/>
                    <a:pt x="300" y="99"/>
                  </a:cubicBezTo>
                  <a:cubicBezTo>
                    <a:pt x="380" y="99"/>
                    <a:pt x="471" y="122"/>
                    <a:pt x="553" y="197"/>
                  </a:cubicBezTo>
                  <a:cubicBezTo>
                    <a:pt x="562" y="206"/>
                    <a:pt x="576" y="211"/>
                    <a:pt x="590" y="211"/>
                  </a:cubicBezTo>
                  <a:cubicBezTo>
                    <a:pt x="604" y="211"/>
                    <a:pt x="618" y="206"/>
                    <a:pt x="627" y="197"/>
                  </a:cubicBezTo>
                  <a:cubicBezTo>
                    <a:pt x="645" y="178"/>
                    <a:pt x="645" y="142"/>
                    <a:pt x="627" y="123"/>
                  </a:cubicBezTo>
                  <a:cubicBezTo>
                    <a:pt x="518" y="29"/>
                    <a:pt x="403" y="0"/>
                    <a:pt x="304"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1"/>
            <p:cNvSpPr/>
            <p:nvPr/>
          </p:nvSpPr>
          <p:spPr>
            <a:xfrm>
              <a:off x="1003375" y="3200100"/>
              <a:ext cx="49825" cy="19350"/>
            </a:xfrm>
            <a:custGeom>
              <a:avLst/>
              <a:gdLst/>
              <a:ahLst/>
              <a:cxnLst/>
              <a:rect l="l" t="t" r="r" b="b"/>
              <a:pathLst>
                <a:path w="1993" h="774" extrusionOk="0">
                  <a:moveTo>
                    <a:pt x="921" y="1"/>
                  </a:moveTo>
                  <a:cubicBezTo>
                    <a:pt x="557" y="1"/>
                    <a:pt x="264" y="134"/>
                    <a:pt x="148" y="283"/>
                  </a:cubicBezTo>
                  <a:cubicBezTo>
                    <a:pt x="1" y="430"/>
                    <a:pt x="38" y="559"/>
                    <a:pt x="148" y="615"/>
                  </a:cubicBezTo>
                  <a:cubicBezTo>
                    <a:pt x="259" y="689"/>
                    <a:pt x="406" y="670"/>
                    <a:pt x="554" y="689"/>
                  </a:cubicBezTo>
                  <a:cubicBezTo>
                    <a:pt x="702" y="689"/>
                    <a:pt x="849" y="689"/>
                    <a:pt x="978" y="707"/>
                  </a:cubicBezTo>
                  <a:cubicBezTo>
                    <a:pt x="1107" y="707"/>
                    <a:pt x="1255" y="725"/>
                    <a:pt x="1402" y="744"/>
                  </a:cubicBezTo>
                  <a:cubicBezTo>
                    <a:pt x="1492" y="755"/>
                    <a:pt x="1582" y="773"/>
                    <a:pt x="1667" y="773"/>
                  </a:cubicBezTo>
                  <a:cubicBezTo>
                    <a:pt x="1722" y="773"/>
                    <a:pt x="1776" y="766"/>
                    <a:pt x="1826" y="744"/>
                  </a:cubicBezTo>
                  <a:cubicBezTo>
                    <a:pt x="1937" y="707"/>
                    <a:pt x="1992" y="578"/>
                    <a:pt x="1882" y="412"/>
                  </a:cubicBezTo>
                  <a:cubicBezTo>
                    <a:pt x="1771" y="246"/>
                    <a:pt x="1476" y="43"/>
                    <a:pt x="1052" y="6"/>
                  </a:cubicBezTo>
                  <a:cubicBezTo>
                    <a:pt x="1007" y="2"/>
                    <a:pt x="964" y="1"/>
                    <a:pt x="9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1"/>
            <p:cNvSpPr/>
            <p:nvPr/>
          </p:nvSpPr>
          <p:spPr>
            <a:xfrm>
              <a:off x="944825" y="3210100"/>
              <a:ext cx="33225" cy="17500"/>
            </a:xfrm>
            <a:custGeom>
              <a:avLst/>
              <a:gdLst/>
              <a:ahLst/>
              <a:cxnLst/>
              <a:rect l="l" t="t" r="r" b="b"/>
              <a:pathLst>
                <a:path w="1329" h="700" extrusionOk="0">
                  <a:moveTo>
                    <a:pt x="802" y="0"/>
                  </a:moveTo>
                  <a:cubicBezTo>
                    <a:pt x="729" y="0"/>
                    <a:pt x="652" y="9"/>
                    <a:pt x="573" y="30"/>
                  </a:cubicBezTo>
                  <a:cubicBezTo>
                    <a:pt x="277" y="104"/>
                    <a:pt x="112" y="289"/>
                    <a:pt x="56" y="436"/>
                  </a:cubicBezTo>
                  <a:cubicBezTo>
                    <a:pt x="1" y="584"/>
                    <a:pt x="56" y="676"/>
                    <a:pt x="148" y="694"/>
                  </a:cubicBezTo>
                  <a:cubicBezTo>
                    <a:pt x="165" y="698"/>
                    <a:pt x="182" y="699"/>
                    <a:pt x="199" y="699"/>
                  </a:cubicBezTo>
                  <a:cubicBezTo>
                    <a:pt x="274" y="699"/>
                    <a:pt x="350" y="669"/>
                    <a:pt x="425" y="639"/>
                  </a:cubicBezTo>
                  <a:cubicBezTo>
                    <a:pt x="536" y="602"/>
                    <a:pt x="628" y="584"/>
                    <a:pt x="702" y="547"/>
                  </a:cubicBezTo>
                  <a:cubicBezTo>
                    <a:pt x="794" y="528"/>
                    <a:pt x="904" y="510"/>
                    <a:pt x="997" y="491"/>
                  </a:cubicBezTo>
                  <a:cubicBezTo>
                    <a:pt x="1089" y="473"/>
                    <a:pt x="1200" y="454"/>
                    <a:pt x="1273" y="399"/>
                  </a:cubicBezTo>
                  <a:cubicBezTo>
                    <a:pt x="1329" y="344"/>
                    <a:pt x="1329" y="233"/>
                    <a:pt x="1218" y="123"/>
                  </a:cubicBezTo>
                  <a:cubicBezTo>
                    <a:pt x="1139" y="57"/>
                    <a:pt x="985" y="0"/>
                    <a:pt x="8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1"/>
            <p:cNvSpPr/>
            <p:nvPr/>
          </p:nvSpPr>
          <p:spPr>
            <a:xfrm>
              <a:off x="1014900" y="3236600"/>
              <a:ext cx="13875" cy="13050"/>
            </a:xfrm>
            <a:custGeom>
              <a:avLst/>
              <a:gdLst/>
              <a:ahLst/>
              <a:cxnLst/>
              <a:rect l="l" t="t" r="r" b="b"/>
              <a:pathLst>
                <a:path w="555" h="522" extrusionOk="0">
                  <a:moveTo>
                    <a:pt x="273" y="1"/>
                  </a:moveTo>
                  <a:cubicBezTo>
                    <a:pt x="263" y="1"/>
                    <a:pt x="252" y="1"/>
                    <a:pt x="241" y="3"/>
                  </a:cubicBezTo>
                  <a:cubicBezTo>
                    <a:pt x="93" y="21"/>
                    <a:pt x="1" y="151"/>
                    <a:pt x="19" y="298"/>
                  </a:cubicBezTo>
                  <a:cubicBezTo>
                    <a:pt x="36" y="433"/>
                    <a:pt x="146" y="522"/>
                    <a:pt x="277" y="522"/>
                  </a:cubicBezTo>
                  <a:cubicBezTo>
                    <a:pt x="289" y="522"/>
                    <a:pt x="302" y="521"/>
                    <a:pt x="314" y="519"/>
                  </a:cubicBezTo>
                  <a:cubicBezTo>
                    <a:pt x="462" y="501"/>
                    <a:pt x="554" y="353"/>
                    <a:pt x="536" y="224"/>
                  </a:cubicBezTo>
                  <a:cubicBezTo>
                    <a:pt x="502" y="89"/>
                    <a:pt x="391" y="1"/>
                    <a:pt x="273"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1"/>
            <p:cNvSpPr/>
            <p:nvPr/>
          </p:nvSpPr>
          <p:spPr>
            <a:xfrm>
              <a:off x="1017675" y="3248275"/>
              <a:ext cx="11100" cy="2700"/>
            </a:xfrm>
            <a:custGeom>
              <a:avLst/>
              <a:gdLst/>
              <a:ahLst/>
              <a:cxnLst/>
              <a:rect l="l" t="t" r="r" b="b"/>
              <a:pathLst>
                <a:path w="444" h="108" extrusionOk="0">
                  <a:moveTo>
                    <a:pt x="248" y="1"/>
                  </a:moveTo>
                  <a:cubicBezTo>
                    <a:pt x="172" y="1"/>
                    <a:pt x="83" y="25"/>
                    <a:pt x="0" y="108"/>
                  </a:cubicBezTo>
                  <a:lnTo>
                    <a:pt x="443" y="52"/>
                  </a:lnTo>
                  <a:cubicBezTo>
                    <a:pt x="443" y="52"/>
                    <a:pt x="359" y="1"/>
                    <a:pt x="24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1"/>
            <p:cNvSpPr/>
            <p:nvPr/>
          </p:nvSpPr>
          <p:spPr>
            <a:xfrm>
              <a:off x="1016300" y="3246850"/>
              <a:ext cx="13850" cy="5500"/>
            </a:xfrm>
            <a:custGeom>
              <a:avLst/>
              <a:gdLst/>
              <a:ahLst/>
              <a:cxnLst/>
              <a:rect l="l" t="t" r="r" b="b"/>
              <a:pathLst>
                <a:path w="554" h="220" extrusionOk="0">
                  <a:moveTo>
                    <a:pt x="322" y="1"/>
                  </a:moveTo>
                  <a:cubicBezTo>
                    <a:pt x="225" y="1"/>
                    <a:pt x="114" y="32"/>
                    <a:pt x="19" y="128"/>
                  </a:cubicBezTo>
                  <a:cubicBezTo>
                    <a:pt x="0" y="146"/>
                    <a:pt x="0" y="183"/>
                    <a:pt x="19" y="202"/>
                  </a:cubicBezTo>
                  <a:cubicBezTo>
                    <a:pt x="37" y="220"/>
                    <a:pt x="37" y="220"/>
                    <a:pt x="55" y="220"/>
                  </a:cubicBezTo>
                  <a:cubicBezTo>
                    <a:pt x="74" y="220"/>
                    <a:pt x="74" y="220"/>
                    <a:pt x="92" y="202"/>
                  </a:cubicBezTo>
                  <a:cubicBezTo>
                    <a:pt x="169" y="125"/>
                    <a:pt x="249" y="102"/>
                    <a:pt x="316" y="102"/>
                  </a:cubicBezTo>
                  <a:cubicBezTo>
                    <a:pt x="411" y="102"/>
                    <a:pt x="480" y="146"/>
                    <a:pt x="480" y="146"/>
                  </a:cubicBezTo>
                  <a:cubicBezTo>
                    <a:pt x="485" y="152"/>
                    <a:pt x="492" y="154"/>
                    <a:pt x="500" y="154"/>
                  </a:cubicBezTo>
                  <a:cubicBezTo>
                    <a:pt x="518" y="154"/>
                    <a:pt x="540" y="141"/>
                    <a:pt x="553" y="128"/>
                  </a:cubicBezTo>
                  <a:cubicBezTo>
                    <a:pt x="553" y="109"/>
                    <a:pt x="553" y="72"/>
                    <a:pt x="535" y="54"/>
                  </a:cubicBezTo>
                  <a:cubicBezTo>
                    <a:pt x="491" y="27"/>
                    <a:pt x="412" y="1"/>
                    <a:pt x="322"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1"/>
            <p:cNvSpPr/>
            <p:nvPr/>
          </p:nvSpPr>
          <p:spPr>
            <a:xfrm>
              <a:off x="964650" y="3252650"/>
              <a:ext cx="10175" cy="1550"/>
            </a:xfrm>
            <a:custGeom>
              <a:avLst/>
              <a:gdLst/>
              <a:ahLst/>
              <a:cxnLst/>
              <a:rect l="l" t="t" r="r" b="b"/>
              <a:pathLst>
                <a:path w="407" h="62" extrusionOk="0">
                  <a:moveTo>
                    <a:pt x="238" y="1"/>
                  </a:moveTo>
                  <a:cubicBezTo>
                    <a:pt x="166" y="1"/>
                    <a:pt x="80" y="14"/>
                    <a:pt x="1" y="62"/>
                  </a:cubicBezTo>
                  <a:lnTo>
                    <a:pt x="407" y="25"/>
                  </a:lnTo>
                  <a:cubicBezTo>
                    <a:pt x="407" y="25"/>
                    <a:pt x="334" y="1"/>
                    <a:pt x="23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1"/>
            <p:cNvSpPr/>
            <p:nvPr/>
          </p:nvSpPr>
          <p:spPr>
            <a:xfrm>
              <a:off x="963275" y="3251350"/>
              <a:ext cx="12925" cy="4250"/>
            </a:xfrm>
            <a:custGeom>
              <a:avLst/>
              <a:gdLst/>
              <a:ahLst/>
              <a:cxnLst/>
              <a:rect l="l" t="t" r="r" b="b"/>
              <a:pathLst>
                <a:path w="517" h="170" extrusionOk="0">
                  <a:moveTo>
                    <a:pt x="311" y="1"/>
                  </a:moveTo>
                  <a:cubicBezTo>
                    <a:pt x="231" y="1"/>
                    <a:pt x="132" y="17"/>
                    <a:pt x="37" y="77"/>
                  </a:cubicBezTo>
                  <a:cubicBezTo>
                    <a:pt x="19" y="77"/>
                    <a:pt x="1" y="114"/>
                    <a:pt x="19" y="132"/>
                  </a:cubicBezTo>
                  <a:cubicBezTo>
                    <a:pt x="37" y="151"/>
                    <a:pt x="37" y="169"/>
                    <a:pt x="56" y="169"/>
                  </a:cubicBezTo>
                  <a:cubicBezTo>
                    <a:pt x="74" y="169"/>
                    <a:pt x="74" y="169"/>
                    <a:pt x="93" y="151"/>
                  </a:cubicBezTo>
                  <a:cubicBezTo>
                    <a:pt x="163" y="111"/>
                    <a:pt x="237" y="99"/>
                    <a:pt x="299" y="99"/>
                  </a:cubicBezTo>
                  <a:cubicBezTo>
                    <a:pt x="382" y="99"/>
                    <a:pt x="443" y="122"/>
                    <a:pt x="443" y="132"/>
                  </a:cubicBezTo>
                  <a:cubicBezTo>
                    <a:pt x="480" y="132"/>
                    <a:pt x="498" y="114"/>
                    <a:pt x="517" y="95"/>
                  </a:cubicBezTo>
                  <a:cubicBezTo>
                    <a:pt x="517" y="58"/>
                    <a:pt x="498" y="40"/>
                    <a:pt x="480" y="22"/>
                  </a:cubicBezTo>
                  <a:cubicBezTo>
                    <a:pt x="470" y="22"/>
                    <a:pt x="403" y="1"/>
                    <a:pt x="311"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1"/>
            <p:cNvSpPr/>
            <p:nvPr/>
          </p:nvSpPr>
          <p:spPr>
            <a:xfrm>
              <a:off x="1006150" y="3268125"/>
              <a:ext cx="38750" cy="26100"/>
            </a:xfrm>
            <a:custGeom>
              <a:avLst/>
              <a:gdLst/>
              <a:ahLst/>
              <a:cxnLst/>
              <a:rect l="l" t="t" r="r" b="b"/>
              <a:pathLst>
                <a:path w="1550" h="1044" extrusionOk="0">
                  <a:moveTo>
                    <a:pt x="1081" y="1"/>
                  </a:moveTo>
                  <a:cubicBezTo>
                    <a:pt x="1025" y="1"/>
                    <a:pt x="967" y="25"/>
                    <a:pt x="922" y="70"/>
                  </a:cubicBezTo>
                  <a:cubicBezTo>
                    <a:pt x="812" y="199"/>
                    <a:pt x="535" y="439"/>
                    <a:pt x="148" y="512"/>
                  </a:cubicBezTo>
                  <a:cubicBezTo>
                    <a:pt x="37" y="531"/>
                    <a:pt x="0" y="641"/>
                    <a:pt x="56" y="734"/>
                  </a:cubicBezTo>
                  <a:cubicBezTo>
                    <a:pt x="133" y="862"/>
                    <a:pt x="290" y="1043"/>
                    <a:pt x="545" y="1043"/>
                  </a:cubicBezTo>
                  <a:cubicBezTo>
                    <a:pt x="657" y="1043"/>
                    <a:pt x="789" y="1008"/>
                    <a:pt x="941" y="918"/>
                  </a:cubicBezTo>
                  <a:cubicBezTo>
                    <a:pt x="1549" y="568"/>
                    <a:pt x="1402" y="143"/>
                    <a:pt x="1181" y="33"/>
                  </a:cubicBezTo>
                  <a:cubicBezTo>
                    <a:pt x="1152" y="11"/>
                    <a:pt x="1117" y="1"/>
                    <a:pt x="1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1"/>
            <p:cNvSpPr/>
            <p:nvPr/>
          </p:nvSpPr>
          <p:spPr>
            <a:xfrm>
              <a:off x="1004300" y="3329775"/>
              <a:ext cx="64575" cy="52600"/>
            </a:xfrm>
            <a:custGeom>
              <a:avLst/>
              <a:gdLst/>
              <a:ahLst/>
              <a:cxnLst/>
              <a:rect l="l" t="t" r="r" b="b"/>
              <a:pathLst>
                <a:path w="2583" h="2104" extrusionOk="0">
                  <a:moveTo>
                    <a:pt x="2582" y="1"/>
                  </a:moveTo>
                  <a:cubicBezTo>
                    <a:pt x="2121" y="904"/>
                    <a:pt x="1" y="923"/>
                    <a:pt x="1" y="923"/>
                  </a:cubicBezTo>
                  <a:lnTo>
                    <a:pt x="204" y="2103"/>
                  </a:lnTo>
                  <a:cubicBezTo>
                    <a:pt x="2435" y="1900"/>
                    <a:pt x="2582" y="1"/>
                    <a:pt x="2582"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1"/>
            <p:cNvSpPr/>
            <p:nvPr/>
          </p:nvSpPr>
          <p:spPr>
            <a:xfrm>
              <a:off x="973875" y="3377400"/>
              <a:ext cx="74700" cy="91375"/>
            </a:xfrm>
            <a:custGeom>
              <a:avLst/>
              <a:gdLst/>
              <a:ahLst/>
              <a:cxnLst/>
              <a:rect l="l" t="t" r="r" b="b"/>
              <a:pathLst>
                <a:path w="2988" h="3655" extrusionOk="0">
                  <a:moveTo>
                    <a:pt x="829" y="1"/>
                  </a:moveTo>
                  <a:cubicBezTo>
                    <a:pt x="706" y="1"/>
                    <a:pt x="585" y="116"/>
                    <a:pt x="572" y="290"/>
                  </a:cubicBezTo>
                  <a:lnTo>
                    <a:pt x="74" y="1581"/>
                  </a:lnTo>
                  <a:cubicBezTo>
                    <a:pt x="1" y="1729"/>
                    <a:pt x="38" y="1895"/>
                    <a:pt x="148" y="2024"/>
                  </a:cubicBezTo>
                  <a:lnTo>
                    <a:pt x="1457" y="3517"/>
                  </a:lnTo>
                  <a:cubicBezTo>
                    <a:pt x="1508" y="3608"/>
                    <a:pt x="1590" y="3654"/>
                    <a:pt x="1673" y="3654"/>
                  </a:cubicBezTo>
                  <a:cubicBezTo>
                    <a:pt x="1743" y="3654"/>
                    <a:pt x="1813" y="3621"/>
                    <a:pt x="1863" y="3554"/>
                  </a:cubicBezTo>
                  <a:lnTo>
                    <a:pt x="2988" y="2153"/>
                  </a:lnTo>
                  <a:lnTo>
                    <a:pt x="996" y="87"/>
                  </a:lnTo>
                  <a:cubicBezTo>
                    <a:pt x="948" y="27"/>
                    <a:pt x="889" y="1"/>
                    <a:pt x="829" y="1"/>
                  </a:cubicBezTo>
                  <a:close/>
                </a:path>
              </a:pathLst>
            </a:custGeom>
            <a:solidFill>
              <a:srgbClr val="8E7CC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1"/>
            <p:cNvSpPr/>
            <p:nvPr/>
          </p:nvSpPr>
          <p:spPr>
            <a:xfrm>
              <a:off x="972950" y="3376000"/>
              <a:ext cx="77025" cy="93950"/>
            </a:xfrm>
            <a:custGeom>
              <a:avLst/>
              <a:gdLst/>
              <a:ahLst/>
              <a:cxnLst/>
              <a:rect l="l" t="t" r="r" b="b"/>
              <a:pathLst>
                <a:path w="3081" h="3758" extrusionOk="0">
                  <a:moveTo>
                    <a:pt x="884" y="106"/>
                  </a:moveTo>
                  <a:cubicBezTo>
                    <a:pt x="925" y="106"/>
                    <a:pt x="961" y="126"/>
                    <a:pt x="997" y="162"/>
                  </a:cubicBezTo>
                  <a:lnTo>
                    <a:pt x="2951" y="2209"/>
                  </a:lnTo>
                  <a:lnTo>
                    <a:pt x="1863" y="3573"/>
                  </a:lnTo>
                  <a:cubicBezTo>
                    <a:pt x="1808" y="3629"/>
                    <a:pt x="1753" y="3666"/>
                    <a:pt x="1697" y="3666"/>
                  </a:cubicBezTo>
                  <a:cubicBezTo>
                    <a:pt x="1623" y="3666"/>
                    <a:pt x="1568" y="3629"/>
                    <a:pt x="1531" y="3555"/>
                  </a:cubicBezTo>
                  <a:lnTo>
                    <a:pt x="222" y="2043"/>
                  </a:lnTo>
                  <a:cubicBezTo>
                    <a:pt x="130" y="1932"/>
                    <a:pt x="93" y="1785"/>
                    <a:pt x="148" y="1656"/>
                  </a:cubicBezTo>
                  <a:lnTo>
                    <a:pt x="665" y="365"/>
                  </a:lnTo>
                  <a:cubicBezTo>
                    <a:pt x="665" y="346"/>
                    <a:pt x="665" y="346"/>
                    <a:pt x="665" y="346"/>
                  </a:cubicBezTo>
                  <a:cubicBezTo>
                    <a:pt x="665" y="236"/>
                    <a:pt x="720" y="143"/>
                    <a:pt x="812" y="125"/>
                  </a:cubicBezTo>
                  <a:cubicBezTo>
                    <a:pt x="838" y="112"/>
                    <a:pt x="862" y="106"/>
                    <a:pt x="884" y="106"/>
                  </a:cubicBezTo>
                  <a:close/>
                  <a:moveTo>
                    <a:pt x="860" y="0"/>
                  </a:moveTo>
                  <a:cubicBezTo>
                    <a:pt x="832" y="0"/>
                    <a:pt x="804" y="5"/>
                    <a:pt x="775" y="14"/>
                  </a:cubicBezTo>
                  <a:cubicBezTo>
                    <a:pt x="665" y="70"/>
                    <a:pt x="572" y="180"/>
                    <a:pt x="554" y="328"/>
                  </a:cubicBezTo>
                  <a:lnTo>
                    <a:pt x="56" y="1619"/>
                  </a:lnTo>
                  <a:cubicBezTo>
                    <a:pt x="1" y="1785"/>
                    <a:pt x="19" y="1969"/>
                    <a:pt x="148" y="2117"/>
                  </a:cubicBezTo>
                  <a:lnTo>
                    <a:pt x="1458" y="3610"/>
                  </a:lnTo>
                  <a:cubicBezTo>
                    <a:pt x="1513" y="3702"/>
                    <a:pt x="1587" y="3758"/>
                    <a:pt x="1697" y="3758"/>
                  </a:cubicBezTo>
                  <a:cubicBezTo>
                    <a:pt x="1789" y="3758"/>
                    <a:pt x="1882" y="3721"/>
                    <a:pt x="1937" y="3629"/>
                  </a:cubicBezTo>
                  <a:lnTo>
                    <a:pt x="3062" y="2246"/>
                  </a:lnTo>
                  <a:cubicBezTo>
                    <a:pt x="3080" y="2227"/>
                    <a:pt x="3080" y="2190"/>
                    <a:pt x="3062" y="2172"/>
                  </a:cubicBezTo>
                  <a:lnTo>
                    <a:pt x="1070" y="107"/>
                  </a:lnTo>
                  <a:cubicBezTo>
                    <a:pt x="1016" y="38"/>
                    <a:pt x="941" y="0"/>
                    <a:pt x="860" y="0"/>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1"/>
            <p:cNvSpPr/>
            <p:nvPr/>
          </p:nvSpPr>
          <p:spPr>
            <a:xfrm>
              <a:off x="1042100" y="3370625"/>
              <a:ext cx="101925" cy="105525"/>
            </a:xfrm>
            <a:custGeom>
              <a:avLst/>
              <a:gdLst/>
              <a:ahLst/>
              <a:cxnLst/>
              <a:rect l="l" t="t" r="r" b="b"/>
              <a:pathLst>
                <a:path w="4077" h="4221" extrusionOk="0">
                  <a:moveTo>
                    <a:pt x="3062" y="1"/>
                  </a:moveTo>
                  <a:cubicBezTo>
                    <a:pt x="3012" y="1"/>
                    <a:pt x="2959" y="15"/>
                    <a:pt x="2914" y="45"/>
                  </a:cubicBezTo>
                  <a:lnTo>
                    <a:pt x="1" y="2442"/>
                  </a:lnTo>
                  <a:lnTo>
                    <a:pt x="1716" y="4120"/>
                  </a:lnTo>
                  <a:cubicBezTo>
                    <a:pt x="1800" y="4188"/>
                    <a:pt x="1903" y="4220"/>
                    <a:pt x="2005" y="4220"/>
                  </a:cubicBezTo>
                  <a:cubicBezTo>
                    <a:pt x="2126" y="4220"/>
                    <a:pt x="2244" y="4174"/>
                    <a:pt x="2324" y="4083"/>
                  </a:cubicBezTo>
                  <a:lnTo>
                    <a:pt x="3947" y="2166"/>
                  </a:lnTo>
                  <a:cubicBezTo>
                    <a:pt x="4058" y="2037"/>
                    <a:pt x="4076" y="1834"/>
                    <a:pt x="4002" y="1668"/>
                  </a:cubicBezTo>
                  <a:lnTo>
                    <a:pt x="3228" y="100"/>
                  </a:lnTo>
                  <a:cubicBezTo>
                    <a:pt x="3206" y="34"/>
                    <a:pt x="3137" y="1"/>
                    <a:pt x="3062"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1"/>
            <p:cNvSpPr/>
            <p:nvPr/>
          </p:nvSpPr>
          <p:spPr>
            <a:xfrm>
              <a:off x="1040725" y="3369250"/>
              <a:ext cx="104675" cy="108550"/>
            </a:xfrm>
            <a:custGeom>
              <a:avLst/>
              <a:gdLst/>
              <a:ahLst/>
              <a:cxnLst/>
              <a:rect l="l" t="t" r="r" b="b"/>
              <a:pathLst>
                <a:path w="4187" h="4342" extrusionOk="0">
                  <a:moveTo>
                    <a:pt x="3154" y="100"/>
                  </a:moveTo>
                  <a:cubicBezTo>
                    <a:pt x="3191" y="118"/>
                    <a:pt x="3228" y="137"/>
                    <a:pt x="3246" y="174"/>
                  </a:cubicBezTo>
                  <a:lnTo>
                    <a:pt x="4020" y="1760"/>
                  </a:lnTo>
                  <a:cubicBezTo>
                    <a:pt x="4076" y="1889"/>
                    <a:pt x="4057" y="2073"/>
                    <a:pt x="3965" y="2202"/>
                  </a:cubicBezTo>
                  <a:lnTo>
                    <a:pt x="2342" y="4101"/>
                  </a:lnTo>
                  <a:cubicBezTo>
                    <a:pt x="2287" y="4175"/>
                    <a:pt x="2195" y="4231"/>
                    <a:pt x="2103" y="4231"/>
                  </a:cubicBezTo>
                  <a:cubicBezTo>
                    <a:pt x="1992" y="4231"/>
                    <a:pt x="1881" y="4212"/>
                    <a:pt x="1808" y="4138"/>
                  </a:cubicBezTo>
                  <a:lnTo>
                    <a:pt x="130" y="2497"/>
                  </a:lnTo>
                  <a:lnTo>
                    <a:pt x="3006" y="137"/>
                  </a:lnTo>
                  <a:cubicBezTo>
                    <a:pt x="3043" y="118"/>
                    <a:pt x="3080" y="100"/>
                    <a:pt x="3117" y="100"/>
                  </a:cubicBezTo>
                  <a:close/>
                  <a:moveTo>
                    <a:pt x="3106" y="1"/>
                  </a:moveTo>
                  <a:cubicBezTo>
                    <a:pt x="3044" y="1"/>
                    <a:pt x="2992" y="22"/>
                    <a:pt x="2951" y="63"/>
                  </a:cubicBezTo>
                  <a:lnTo>
                    <a:pt x="19" y="2442"/>
                  </a:lnTo>
                  <a:cubicBezTo>
                    <a:pt x="19" y="2460"/>
                    <a:pt x="0" y="2479"/>
                    <a:pt x="0" y="2479"/>
                  </a:cubicBezTo>
                  <a:cubicBezTo>
                    <a:pt x="0" y="2497"/>
                    <a:pt x="19" y="2516"/>
                    <a:pt x="19" y="2534"/>
                  </a:cubicBezTo>
                  <a:lnTo>
                    <a:pt x="1734" y="4212"/>
                  </a:lnTo>
                  <a:cubicBezTo>
                    <a:pt x="1826" y="4286"/>
                    <a:pt x="1937" y="4341"/>
                    <a:pt x="2066" y="4341"/>
                  </a:cubicBezTo>
                  <a:cubicBezTo>
                    <a:pt x="2066" y="4341"/>
                    <a:pt x="2084" y="4323"/>
                    <a:pt x="2103" y="4323"/>
                  </a:cubicBezTo>
                  <a:cubicBezTo>
                    <a:pt x="2232" y="4323"/>
                    <a:pt x="2342" y="4267"/>
                    <a:pt x="2416" y="4175"/>
                  </a:cubicBezTo>
                  <a:lnTo>
                    <a:pt x="4039" y="2257"/>
                  </a:lnTo>
                  <a:cubicBezTo>
                    <a:pt x="4168" y="2110"/>
                    <a:pt x="4186" y="1889"/>
                    <a:pt x="4094" y="1704"/>
                  </a:cubicBezTo>
                  <a:lnTo>
                    <a:pt x="3338" y="137"/>
                  </a:lnTo>
                  <a:cubicBezTo>
                    <a:pt x="3301" y="63"/>
                    <a:pt x="3246" y="26"/>
                    <a:pt x="3172" y="8"/>
                  </a:cubicBezTo>
                  <a:cubicBezTo>
                    <a:pt x="3149" y="3"/>
                    <a:pt x="3127" y="1"/>
                    <a:pt x="3106"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1"/>
            <p:cNvSpPr/>
            <p:nvPr/>
          </p:nvSpPr>
          <p:spPr>
            <a:xfrm>
              <a:off x="994625" y="3437200"/>
              <a:ext cx="134625" cy="41975"/>
            </a:xfrm>
            <a:custGeom>
              <a:avLst/>
              <a:gdLst/>
              <a:ahLst/>
              <a:cxnLst/>
              <a:rect l="l" t="t" r="r" b="b"/>
              <a:pathLst>
                <a:path w="5385" h="1679" extrusionOk="0">
                  <a:moveTo>
                    <a:pt x="1992" y="0"/>
                  </a:moveTo>
                  <a:cubicBezTo>
                    <a:pt x="1918" y="19"/>
                    <a:pt x="1863" y="37"/>
                    <a:pt x="1844" y="93"/>
                  </a:cubicBezTo>
                  <a:lnTo>
                    <a:pt x="1052" y="1162"/>
                  </a:lnTo>
                  <a:cubicBezTo>
                    <a:pt x="996" y="1236"/>
                    <a:pt x="904" y="1291"/>
                    <a:pt x="812" y="1291"/>
                  </a:cubicBezTo>
                  <a:cubicBezTo>
                    <a:pt x="720" y="1291"/>
                    <a:pt x="627" y="1254"/>
                    <a:pt x="572" y="1181"/>
                  </a:cubicBezTo>
                  <a:lnTo>
                    <a:pt x="93" y="591"/>
                  </a:lnTo>
                  <a:cubicBezTo>
                    <a:pt x="82" y="569"/>
                    <a:pt x="71" y="560"/>
                    <a:pt x="57" y="560"/>
                  </a:cubicBezTo>
                  <a:cubicBezTo>
                    <a:pt x="46" y="560"/>
                    <a:pt x="34" y="564"/>
                    <a:pt x="19" y="572"/>
                  </a:cubicBezTo>
                  <a:cubicBezTo>
                    <a:pt x="0" y="591"/>
                    <a:pt x="0" y="627"/>
                    <a:pt x="19" y="646"/>
                  </a:cubicBezTo>
                  <a:lnTo>
                    <a:pt x="498" y="1236"/>
                  </a:lnTo>
                  <a:cubicBezTo>
                    <a:pt x="572" y="1328"/>
                    <a:pt x="701" y="1383"/>
                    <a:pt x="812" y="1383"/>
                  </a:cubicBezTo>
                  <a:cubicBezTo>
                    <a:pt x="941" y="1383"/>
                    <a:pt x="1070" y="1328"/>
                    <a:pt x="1144" y="1218"/>
                  </a:cubicBezTo>
                  <a:lnTo>
                    <a:pt x="1918" y="148"/>
                  </a:lnTo>
                  <a:cubicBezTo>
                    <a:pt x="1937" y="130"/>
                    <a:pt x="1955" y="111"/>
                    <a:pt x="1992" y="111"/>
                  </a:cubicBezTo>
                  <a:cubicBezTo>
                    <a:pt x="2003" y="106"/>
                    <a:pt x="2014" y="103"/>
                    <a:pt x="2024" y="103"/>
                  </a:cubicBezTo>
                  <a:cubicBezTo>
                    <a:pt x="2049" y="103"/>
                    <a:pt x="2071" y="117"/>
                    <a:pt x="2084" y="130"/>
                  </a:cubicBezTo>
                  <a:lnTo>
                    <a:pt x="3523" y="1531"/>
                  </a:lnTo>
                  <a:cubicBezTo>
                    <a:pt x="3615" y="1623"/>
                    <a:pt x="3744" y="1679"/>
                    <a:pt x="3891" y="1679"/>
                  </a:cubicBezTo>
                  <a:lnTo>
                    <a:pt x="3910" y="1679"/>
                  </a:lnTo>
                  <a:cubicBezTo>
                    <a:pt x="4057" y="1660"/>
                    <a:pt x="4186" y="1605"/>
                    <a:pt x="4279" y="1476"/>
                  </a:cubicBezTo>
                  <a:lnTo>
                    <a:pt x="5385" y="130"/>
                  </a:lnTo>
                  <a:cubicBezTo>
                    <a:pt x="5385" y="111"/>
                    <a:pt x="5385" y="93"/>
                    <a:pt x="5367" y="74"/>
                  </a:cubicBezTo>
                  <a:cubicBezTo>
                    <a:pt x="5357" y="65"/>
                    <a:pt x="5344" y="60"/>
                    <a:pt x="5330" y="60"/>
                  </a:cubicBezTo>
                  <a:cubicBezTo>
                    <a:pt x="5316" y="60"/>
                    <a:pt x="5302" y="65"/>
                    <a:pt x="5293" y="74"/>
                  </a:cubicBezTo>
                  <a:lnTo>
                    <a:pt x="4205" y="1420"/>
                  </a:lnTo>
                  <a:cubicBezTo>
                    <a:pt x="4131" y="1513"/>
                    <a:pt x="4020" y="1568"/>
                    <a:pt x="3910" y="1568"/>
                  </a:cubicBezTo>
                  <a:cubicBezTo>
                    <a:pt x="3893" y="1570"/>
                    <a:pt x="3876" y="1571"/>
                    <a:pt x="3860" y="1571"/>
                  </a:cubicBezTo>
                  <a:cubicBezTo>
                    <a:pt x="3752" y="1571"/>
                    <a:pt x="3660" y="1521"/>
                    <a:pt x="3596" y="1457"/>
                  </a:cubicBezTo>
                  <a:lnTo>
                    <a:pt x="2158" y="56"/>
                  </a:lnTo>
                  <a:cubicBezTo>
                    <a:pt x="2103" y="19"/>
                    <a:pt x="2047" y="0"/>
                    <a:pt x="1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1"/>
            <p:cNvSpPr/>
            <p:nvPr/>
          </p:nvSpPr>
          <p:spPr>
            <a:xfrm>
              <a:off x="1084525" y="3453800"/>
              <a:ext cx="13400" cy="13400"/>
            </a:xfrm>
            <a:custGeom>
              <a:avLst/>
              <a:gdLst/>
              <a:ahLst/>
              <a:cxnLst/>
              <a:rect l="l" t="t" r="r" b="b"/>
              <a:pathLst>
                <a:path w="536" h="536" extrusionOk="0">
                  <a:moveTo>
                    <a:pt x="277" y="93"/>
                  </a:moveTo>
                  <a:cubicBezTo>
                    <a:pt x="369" y="93"/>
                    <a:pt x="443" y="166"/>
                    <a:pt x="443" y="258"/>
                  </a:cubicBezTo>
                  <a:cubicBezTo>
                    <a:pt x="443" y="351"/>
                    <a:pt x="369" y="424"/>
                    <a:pt x="277" y="424"/>
                  </a:cubicBezTo>
                  <a:cubicBezTo>
                    <a:pt x="185" y="424"/>
                    <a:pt x="111" y="351"/>
                    <a:pt x="111" y="258"/>
                  </a:cubicBezTo>
                  <a:cubicBezTo>
                    <a:pt x="111" y="166"/>
                    <a:pt x="185" y="93"/>
                    <a:pt x="277" y="93"/>
                  </a:cubicBezTo>
                  <a:close/>
                  <a:moveTo>
                    <a:pt x="277" y="0"/>
                  </a:moveTo>
                  <a:cubicBezTo>
                    <a:pt x="129" y="0"/>
                    <a:pt x="0" y="111"/>
                    <a:pt x="0" y="258"/>
                  </a:cubicBezTo>
                  <a:cubicBezTo>
                    <a:pt x="0" y="406"/>
                    <a:pt x="129" y="535"/>
                    <a:pt x="277" y="535"/>
                  </a:cubicBezTo>
                  <a:cubicBezTo>
                    <a:pt x="424" y="535"/>
                    <a:pt x="535" y="406"/>
                    <a:pt x="535" y="258"/>
                  </a:cubicBezTo>
                  <a:cubicBezTo>
                    <a:pt x="535" y="111"/>
                    <a:pt x="424"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1"/>
            <p:cNvSpPr/>
            <p:nvPr/>
          </p:nvSpPr>
          <p:spPr>
            <a:xfrm>
              <a:off x="1078525" y="3458225"/>
              <a:ext cx="17550" cy="58300"/>
            </a:xfrm>
            <a:custGeom>
              <a:avLst/>
              <a:gdLst/>
              <a:ahLst/>
              <a:cxnLst/>
              <a:rect l="l" t="t" r="r" b="b"/>
              <a:pathLst>
                <a:path w="702" h="2332" extrusionOk="0">
                  <a:moveTo>
                    <a:pt x="470" y="0"/>
                  </a:moveTo>
                  <a:cubicBezTo>
                    <a:pt x="451" y="0"/>
                    <a:pt x="438" y="13"/>
                    <a:pt x="425" y="26"/>
                  </a:cubicBezTo>
                  <a:cubicBezTo>
                    <a:pt x="425" y="63"/>
                    <a:pt x="443" y="81"/>
                    <a:pt x="462" y="100"/>
                  </a:cubicBezTo>
                  <a:cubicBezTo>
                    <a:pt x="480" y="100"/>
                    <a:pt x="517" y="137"/>
                    <a:pt x="517" y="174"/>
                  </a:cubicBezTo>
                  <a:cubicBezTo>
                    <a:pt x="591" y="377"/>
                    <a:pt x="462" y="598"/>
                    <a:pt x="351" y="764"/>
                  </a:cubicBezTo>
                  <a:cubicBezTo>
                    <a:pt x="240" y="948"/>
                    <a:pt x="130" y="1133"/>
                    <a:pt x="74" y="1335"/>
                  </a:cubicBezTo>
                  <a:cubicBezTo>
                    <a:pt x="1" y="1557"/>
                    <a:pt x="19" y="1778"/>
                    <a:pt x="93" y="1962"/>
                  </a:cubicBezTo>
                  <a:cubicBezTo>
                    <a:pt x="203" y="2184"/>
                    <a:pt x="406" y="2331"/>
                    <a:pt x="609" y="2331"/>
                  </a:cubicBezTo>
                  <a:cubicBezTo>
                    <a:pt x="646" y="2331"/>
                    <a:pt x="664" y="2313"/>
                    <a:pt x="664" y="2276"/>
                  </a:cubicBezTo>
                  <a:cubicBezTo>
                    <a:pt x="664" y="2257"/>
                    <a:pt x="646" y="2239"/>
                    <a:pt x="628" y="2239"/>
                  </a:cubicBezTo>
                  <a:cubicBezTo>
                    <a:pt x="443" y="2221"/>
                    <a:pt x="277" y="2110"/>
                    <a:pt x="185" y="1926"/>
                  </a:cubicBezTo>
                  <a:cubicBezTo>
                    <a:pt x="111" y="1760"/>
                    <a:pt x="111" y="1557"/>
                    <a:pt x="167" y="1354"/>
                  </a:cubicBezTo>
                  <a:cubicBezTo>
                    <a:pt x="222" y="1169"/>
                    <a:pt x="332" y="985"/>
                    <a:pt x="425" y="819"/>
                  </a:cubicBezTo>
                  <a:cubicBezTo>
                    <a:pt x="535" y="635"/>
                    <a:pt x="701" y="395"/>
                    <a:pt x="609" y="155"/>
                  </a:cubicBezTo>
                  <a:cubicBezTo>
                    <a:pt x="591" y="81"/>
                    <a:pt x="554" y="26"/>
                    <a:pt x="498" y="8"/>
                  </a:cubicBezTo>
                  <a:cubicBezTo>
                    <a:pt x="488" y="2"/>
                    <a:pt x="478" y="0"/>
                    <a:pt x="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1"/>
            <p:cNvSpPr/>
            <p:nvPr/>
          </p:nvSpPr>
          <p:spPr>
            <a:xfrm>
              <a:off x="1005225" y="3451500"/>
              <a:ext cx="13850" cy="13375"/>
            </a:xfrm>
            <a:custGeom>
              <a:avLst/>
              <a:gdLst/>
              <a:ahLst/>
              <a:cxnLst/>
              <a:rect l="l" t="t" r="r" b="b"/>
              <a:pathLst>
                <a:path w="554" h="535" extrusionOk="0">
                  <a:moveTo>
                    <a:pt x="277" y="92"/>
                  </a:moveTo>
                  <a:cubicBezTo>
                    <a:pt x="369" y="92"/>
                    <a:pt x="443" y="166"/>
                    <a:pt x="443" y="258"/>
                  </a:cubicBezTo>
                  <a:cubicBezTo>
                    <a:pt x="443" y="350"/>
                    <a:pt x="369" y="424"/>
                    <a:pt x="277" y="424"/>
                  </a:cubicBezTo>
                  <a:cubicBezTo>
                    <a:pt x="185" y="424"/>
                    <a:pt x="111" y="350"/>
                    <a:pt x="111" y="258"/>
                  </a:cubicBezTo>
                  <a:cubicBezTo>
                    <a:pt x="111" y="166"/>
                    <a:pt x="185" y="92"/>
                    <a:pt x="277" y="92"/>
                  </a:cubicBezTo>
                  <a:close/>
                  <a:moveTo>
                    <a:pt x="277" y="0"/>
                  </a:moveTo>
                  <a:cubicBezTo>
                    <a:pt x="130" y="0"/>
                    <a:pt x="1" y="111"/>
                    <a:pt x="1" y="258"/>
                  </a:cubicBezTo>
                  <a:cubicBezTo>
                    <a:pt x="1" y="406"/>
                    <a:pt x="130" y="535"/>
                    <a:pt x="277" y="535"/>
                  </a:cubicBezTo>
                  <a:cubicBezTo>
                    <a:pt x="425" y="535"/>
                    <a:pt x="554" y="406"/>
                    <a:pt x="554" y="258"/>
                  </a:cubicBezTo>
                  <a:cubicBezTo>
                    <a:pt x="554" y="111"/>
                    <a:pt x="425"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1"/>
            <p:cNvSpPr/>
            <p:nvPr/>
          </p:nvSpPr>
          <p:spPr>
            <a:xfrm>
              <a:off x="999700" y="3455900"/>
              <a:ext cx="17075" cy="80900"/>
            </a:xfrm>
            <a:custGeom>
              <a:avLst/>
              <a:gdLst/>
              <a:ahLst/>
              <a:cxnLst/>
              <a:rect l="l" t="t" r="r" b="b"/>
              <a:pathLst>
                <a:path w="683" h="3236" extrusionOk="0">
                  <a:moveTo>
                    <a:pt x="460" y="1"/>
                  </a:moveTo>
                  <a:cubicBezTo>
                    <a:pt x="443" y="1"/>
                    <a:pt x="424" y="14"/>
                    <a:pt x="424" y="27"/>
                  </a:cubicBezTo>
                  <a:cubicBezTo>
                    <a:pt x="406" y="45"/>
                    <a:pt x="424" y="82"/>
                    <a:pt x="443" y="101"/>
                  </a:cubicBezTo>
                  <a:cubicBezTo>
                    <a:pt x="461" y="101"/>
                    <a:pt x="498" y="156"/>
                    <a:pt x="517" y="211"/>
                  </a:cubicBezTo>
                  <a:cubicBezTo>
                    <a:pt x="572" y="506"/>
                    <a:pt x="443" y="820"/>
                    <a:pt x="332" y="1078"/>
                  </a:cubicBezTo>
                  <a:cubicBezTo>
                    <a:pt x="222" y="1318"/>
                    <a:pt x="111" y="1576"/>
                    <a:pt x="56" y="1853"/>
                  </a:cubicBezTo>
                  <a:cubicBezTo>
                    <a:pt x="0" y="2166"/>
                    <a:pt x="0" y="2480"/>
                    <a:pt x="92" y="2719"/>
                  </a:cubicBezTo>
                  <a:cubicBezTo>
                    <a:pt x="185" y="3014"/>
                    <a:pt x="388" y="3217"/>
                    <a:pt x="609" y="3236"/>
                  </a:cubicBezTo>
                  <a:cubicBezTo>
                    <a:pt x="627" y="3236"/>
                    <a:pt x="646" y="3217"/>
                    <a:pt x="646" y="3180"/>
                  </a:cubicBezTo>
                  <a:cubicBezTo>
                    <a:pt x="646" y="3162"/>
                    <a:pt x="627" y="3125"/>
                    <a:pt x="609" y="3125"/>
                  </a:cubicBezTo>
                  <a:cubicBezTo>
                    <a:pt x="424" y="3125"/>
                    <a:pt x="258" y="2941"/>
                    <a:pt x="185" y="2682"/>
                  </a:cubicBezTo>
                  <a:cubicBezTo>
                    <a:pt x="111" y="2461"/>
                    <a:pt x="92" y="2166"/>
                    <a:pt x="148" y="1871"/>
                  </a:cubicBezTo>
                  <a:cubicBezTo>
                    <a:pt x="203" y="1594"/>
                    <a:pt x="314" y="1355"/>
                    <a:pt x="424" y="1115"/>
                  </a:cubicBezTo>
                  <a:cubicBezTo>
                    <a:pt x="535" y="875"/>
                    <a:pt x="683" y="525"/>
                    <a:pt x="609" y="193"/>
                  </a:cubicBezTo>
                  <a:cubicBezTo>
                    <a:pt x="590" y="138"/>
                    <a:pt x="553" y="45"/>
                    <a:pt x="480" y="9"/>
                  </a:cubicBezTo>
                  <a:cubicBezTo>
                    <a:pt x="474" y="3"/>
                    <a:pt x="467"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1"/>
            <p:cNvSpPr/>
            <p:nvPr/>
          </p:nvSpPr>
          <p:spPr>
            <a:xfrm>
              <a:off x="1116800" y="3366775"/>
              <a:ext cx="21225" cy="58000"/>
            </a:xfrm>
            <a:custGeom>
              <a:avLst/>
              <a:gdLst/>
              <a:ahLst/>
              <a:cxnLst/>
              <a:rect l="l" t="t" r="r" b="b"/>
              <a:pathLst>
                <a:path w="849" h="2320" extrusionOk="0">
                  <a:moveTo>
                    <a:pt x="164" y="1"/>
                  </a:moveTo>
                  <a:cubicBezTo>
                    <a:pt x="152" y="1"/>
                    <a:pt x="138" y="5"/>
                    <a:pt x="129" y="15"/>
                  </a:cubicBezTo>
                  <a:cubicBezTo>
                    <a:pt x="92" y="33"/>
                    <a:pt x="92" y="51"/>
                    <a:pt x="111" y="70"/>
                  </a:cubicBezTo>
                  <a:cubicBezTo>
                    <a:pt x="240" y="236"/>
                    <a:pt x="646" y="1010"/>
                    <a:pt x="719" y="1195"/>
                  </a:cubicBezTo>
                  <a:cubicBezTo>
                    <a:pt x="738" y="1232"/>
                    <a:pt x="738" y="1287"/>
                    <a:pt x="738" y="1324"/>
                  </a:cubicBezTo>
                  <a:cubicBezTo>
                    <a:pt x="756" y="1434"/>
                    <a:pt x="664" y="1545"/>
                    <a:pt x="590" y="1619"/>
                  </a:cubicBezTo>
                  <a:cubicBezTo>
                    <a:pt x="406" y="1840"/>
                    <a:pt x="221" y="2043"/>
                    <a:pt x="19" y="2246"/>
                  </a:cubicBezTo>
                  <a:cubicBezTo>
                    <a:pt x="0" y="2264"/>
                    <a:pt x="0" y="2283"/>
                    <a:pt x="19" y="2320"/>
                  </a:cubicBezTo>
                  <a:lnTo>
                    <a:pt x="74" y="2320"/>
                  </a:lnTo>
                  <a:cubicBezTo>
                    <a:pt x="295" y="2117"/>
                    <a:pt x="498" y="1914"/>
                    <a:pt x="682" y="1693"/>
                  </a:cubicBezTo>
                  <a:cubicBezTo>
                    <a:pt x="756" y="1582"/>
                    <a:pt x="848" y="1471"/>
                    <a:pt x="848" y="1324"/>
                  </a:cubicBezTo>
                  <a:cubicBezTo>
                    <a:pt x="848" y="1269"/>
                    <a:pt x="830" y="1195"/>
                    <a:pt x="811" y="1158"/>
                  </a:cubicBezTo>
                  <a:cubicBezTo>
                    <a:pt x="738" y="973"/>
                    <a:pt x="314" y="181"/>
                    <a:pt x="185" y="15"/>
                  </a:cubicBezTo>
                  <a:cubicBezTo>
                    <a:pt x="185" y="5"/>
                    <a:pt x="17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1"/>
            <p:cNvSpPr/>
            <p:nvPr/>
          </p:nvSpPr>
          <p:spPr>
            <a:xfrm>
              <a:off x="1105275" y="3366775"/>
              <a:ext cx="16600" cy="11900"/>
            </a:xfrm>
            <a:custGeom>
              <a:avLst/>
              <a:gdLst/>
              <a:ahLst/>
              <a:cxnLst/>
              <a:rect l="l" t="t" r="r" b="b"/>
              <a:pathLst>
                <a:path w="664" h="476" extrusionOk="0">
                  <a:moveTo>
                    <a:pt x="627" y="1"/>
                  </a:moveTo>
                  <a:cubicBezTo>
                    <a:pt x="613" y="1"/>
                    <a:pt x="599" y="5"/>
                    <a:pt x="590" y="15"/>
                  </a:cubicBezTo>
                  <a:lnTo>
                    <a:pt x="19" y="383"/>
                  </a:lnTo>
                  <a:cubicBezTo>
                    <a:pt x="0" y="402"/>
                    <a:pt x="0" y="439"/>
                    <a:pt x="19" y="457"/>
                  </a:cubicBezTo>
                  <a:cubicBezTo>
                    <a:pt x="19" y="476"/>
                    <a:pt x="37" y="476"/>
                    <a:pt x="55" y="476"/>
                  </a:cubicBezTo>
                  <a:lnTo>
                    <a:pt x="74" y="476"/>
                  </a:lnTo>
                  <a:lnTo>
                    <a:pt x="646" y="88"/>
                  </a:lnTo>
                  <a:cubicBezTo>
                    <a:pt x="664" y="70"/>
                    <a:pt x="664" y="51"/>
                    <a:pt x="664" y="15"/>
                  </a:cubicBezTo>
                  <a:cubicBezTo>
                    <a:pt x="655" y="5"/>
                    <a:pt x="641" y="1"/>
                    <a:pt x="627" y="1"/>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1"/>
            <p:cNvSpPr/>
            <p:nvPr/>
          </p:nvSpPr>
          <p:spPr>
            <a:xfrm>
              <a:off x="974350" y="3390900"/>
              <a:ext cx="18450" cy="36175"/>
            </a:xfrm>
            <a:custGeom>
              <a:avLst/>
              <a:gdLst/>
              <a:ahLst/>
              <a:cxnLst/>
              <a:rect l="l" t="t" r="r" b="b"/>
              <a:pathLst>
                <a:path w="738" h="1447" extrusionOk="0">
                  <a:moveTo>
                    <a:pt x="415" y="1"/>
                  </a:moveTo>
                  <a:cubicBezTo>
                    <a:pt x="395" y="1"/>
                    <a:pt x="382" y="14"/>
                    <a:pt x="369" y="27"/>
                  </a:cubicBezTo>
                  <a:cubicBezTo>
                    <a:pt x="258" y="193"/>
                    <a:pt x="166" y="359"/>
                    <a:pt x="92" y="525"/>
                  </a:cubicBezTo>
                  <a:cubicBezTo>
                    <a:pt x="37" y="617"/>
                    <a:pt x="0" y="728"/>
                    <a:pt x="37" y="820"/>
                  </a:cubicBezTo>
                  <a:cubicBezTo>
                    <a:pt x="74" y="875"/>
                    <a:pt x="111" y="912"/>
                    <a:pt x="129" y="930"/>
                  </a:cubicBezTo>
                  <a:lnTo>
                    <a:pt x="664" y="1428"/>
                  </a:lnTo>
                  <a:cubicBezTo>
                    <a:pt x="664" y="1447"/>
                    <a:pt x="682" y="1447"/>
                    <a:pt x="682" y="1447"/>
                  </a:cubicBezTo>
                  <a:cubicBezTo>
                    <a:pt x="701" y="1447"/>
                    <a:pt x="719" y="1447"/>
                    <a:pt x="719" y="1428"/>
                  </a:cubicBezTo>
                  <a:cubicBezTo>
                    <a:pt x="738" y="1410"/>
                    <a:pt x="738" y="1373"/>
                    <a:pt x="719" y="1355"/>
                  </a:cubicBezTo>
                  <a:lnTo>
                    <a:pt x="203" y="857"/>
                  </a:lnTo>
                  <a:cubicBezTo>
                    <a:pt x="184" y="838"/>
                    <a:pt x="148" y="820"/>
                    <a:pt x="129" y="783"/>
                  </a:cubicBezTo>
                  <a:cubicBezTo>
                    <a:pt x="111" y="728"/>
                    <a:pt x="148" y="635"/>
                    <a:pt x="184" y="562"/>
                  </a:cubicBezTo>
                  <a:cubicBezTo>
                    <a:pt x="258" y="396"/>
                    <a:pt x="350" y="230"/>
                    <a:pt x="443" y="82"/>
                  </a:cubicBezTo>
                  <a:cubicBezTo>
                    <a:pt x="461" y="64"/>
                    <a:pt x="461" y="27"/>
                    <a:pt x="443" y="8"/>
                  </a:cubicBezTo>
                  <a:cubicBezTo>
                    <a:pt x="432" y="3"/>
                    <a:pt x="423"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46"/>
                                        </p:tgtEl>
                                        <p:attrNameLst>
                                          <p:attrName>style.visibility</p:attrName>
                                        </p:attrNameLst>
                                      </p:cBhvr>
                                      <p:to>
                                        <p:strVal val="visible"/>
                                      </p:to>
                                    </p:set>
                                    <p:animEffect transition="in" filter="fade">
                                      <p:cBhvr>
                                        <p:cTn id="7" dur="500"/>
                                        <p:tgtEl>
                                          <p:spTgt spid="36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47">
                                            <p:bg/>
                                          </p:spTgt>
                                        </p:tgtEl>
                                        <p:attrNameLst>
                                          <p:attrName>style.visibility</p:attrName>
                                        </p:attrNameLst>
                                      </p:cBhvr>
                                      <p:to>
                                        <p:strVal val="visible"/>
                                      </p:to>
                                    </p:set>
                                    <p:animEffect transition="in" filter="fade">
                                      <p:cBhvr>
                                        <p:cTn id="12" dur="500"/>
                                        <p:tgtEl>
                                          <p:spTgt spid="3647">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47">
                                            <p:txEl>
                                              <p:pRg st="0" end="0"/>
                                            </p:txEl>
                                          </p:spTgt>
                                        </p:tgtEl>
                                        <p:attrNameLst>
                                          <p:attrName>style.visibility</p:attrName>
                                        </p:attrNameLst>
                                      </p:cBhvr>
                                      <p:to>
                                        <p:strVal val="visible"/>
                                      </p:to>
                                    </p:set>
                                    <p:animEffect transition="in" filter="fade">
                                      <p:cBhvr>
                                        <p:cTn id="15" dur="500"/>
                                        <p:tgtEl>
                                          <p:spTgt spid="36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6" grpId="0"/>
      <p:bldP spid="3647" grpId="0" uiExpand="1"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21"/>
        <p:cNvGrpSpPr/>
        <p:nvPr/>
      </p:nvGrpSpPr>
      <p:grpSpPr>
        <a:xfrm>
          <a:off x="0" y="0"/>
          <a:ext cx="0" cy="0"/>
          <a:chOff x="0" y="0"/>
          <a:chExt cx="0" cy="0"/>
        </a:xfrm>
      </p:grpSpPr>
      <p:grpSp>
        <p:nvGrpSpPr>
          <p:cNvPr id="4422" name="Google Shape;4422;p90"/>
          <p:cNvGrpSpPr/>
          <p:nvPr/>
        </p:nvGrpSpPr>
        <p:grpSpPr>
          <a:xfrm>
            <a:off x="713230" y="1676858"/>
            <a:ext cx="2523152" cy="3466651"/>
            <a:chOff x="713230" y="1676858"/>
            <a:chExt cx="2523152" cy="3466651"/>
          </a:xfrm>
        </p:grpSpPr>
        <p:grpSp>
          <p:nvGrpSpPr>
            <p:cNvPr id="4423" name="Google Shape;4423;p90"/>
            <p:cNvGrpSpPr/>
            <p:nvPr/>
          </p:nvGrpSpPr>
          <p:grpSpPr>
            <a:xfrm>
              <a:off x="713230" y="1676858"/>
              <a:ext cx="2523152" cy="3466651"/>
              <a:chOff x="5084200" y="3800700"/>
              <a:chExt cx="417250" cy="573275"/>
            </a:xfrm>
          </p:grpSpPr>
          <p:sp>
            <p:nvSpPr>
              <p:cNvPr id="4424" name="Google Shape;4424;p90"/>
              <p:cNvSpPr/>
              <p:nvPr/>
            </p:nvSpPr>
            <p:spPr>
              <a:xfrm>
                <a:off x="5394000" y="4148525"/>
                <a:ext cx="76550" cy="53500"/>
              </a:xfrm>
              <a:custGeom>
                <a:avLst/>
                <a:gdLst/>
                <a:ahLst/>
                <a:cxnLst/>
                <a:rect l="l" t="t" r="r" b="b"/>
                <a:pathLst>
                  <a:path w="3062" h="2140" extrusionOk="0">
                    <a:moveTo>
                      <a:pt x="2914" y="1"/>
                    </a:moveTo>
                    <a:cubicBezTo>
                      <a:pt x="2896" y="1"/>
                      <a:pt x="2877" y="19"/>
                      <a:pt x="2877" y="56"/>
                    </a:cubicBezTo>
                    <a:lnTo>
                      <a:pt x="2988" y="1826"/>
                    </a:lnTo>
                    <a:cubicBezTo>
                      <a:pt x="2988" y="1882"/>
                      <a:pt x="2970" y="1937"/>
                      <a:pt x="2914" y="1992"/>
                    </a:cubicBezTo>
                    <a:cubicBezTo>
                      <a:pt x="2877" y="2029"/>
                      <a:pt x="2804" y="2047"/>
                      <a:pt x="2748" y="2047"/>
                    </a:cubicBezTo>
                    <a:lnTo>
                      <a:pt x="56" y="1845"/>
                    </a:lnTo>
                    <a:cubicBezTo>
                      <a:pt x="51" y="1840"/>
                      <a:pt x="45" y="1837"/>
                      <a:pt x="38" y="1837"/>
                    </a:cubicBezTo>
                    <a:cubicBezTo>
                      <a:pt x="20" y="1837"/>
                      <a:pt x="1" y="1855"/>
                      <a:pt x="1" y="1882"/>
                    </a:cubicBezTo>
                    <a:cubicBezTo>
                      <a:pt x="1" y="1900"/>
                      <a:pt x="19" y="1918"/>
                      <a:pt x="38" y="1918"/>
                    </a:cubicBezTo>
                    <a:lnTo>
                      <a:pt x="2730" y="2121"/>
                    </a:lnTo>
                    <a:cubicBezTo>
                      <a:pt x="2748" y="2140"/>
                      <a:pt x="2748" y="2140"/>
                      <a:pt x="2767" y="2140"/>
                    </a:cubicBezTo>
                    <a:cubicBezTo>
                      <a:pt x="2840" y="2140"/>
                      <a:pt x="2914" y="2103"/>
                      <a:pt x="2970" y="2047"/>
                    </a:cubicBezTo>
                    <a:cubicBezTo>
                      <a:pt x="3043" y="1992"/>
                      <a:pt x="3062" y="1900"/>
                      <a:pt x="3062" y="1808"/>
                    </a:cubicBezTo>
                    <a:lnTo>
                      <a:pt x="2970" y="37"/>
                    </a:lnTo>
                    <a:cubicBezTo>
                      <a:pt x="2951" y="19"/>
                      <a:pt x="2951" y="1"/>
                      <a:pt x="2914"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0"/>
              <p:cNvSpPr/>
              <p:nvPr/>
            </p:nvSpPr>
            <p:spPr>
              <a:xfrm>
                <a:off x="5241400" y="3962275"/>
                <a:ext cx="104225" cy="118500"/>
              </a:xfrm>
              <a:custGeom>
                <a:avLst/>
                <a:gdLst/>
                <a:ahLst/>
                <a:cxnLst/>
                <a:rect l="l" t="t" r="r" b="b"/>
                <a:pathLst>
                  <a:path w="4169" h="4740" extrusionOk="0">
                    <a:moveTo>
                      <a:pt x="775" y="1"/>
                    </a:moveTo>
                    <a:lnTo>
                      <a:pt x="1" y="3486"/>
                    </a:lnTo>
                    <a:cubicBezTo>
                      <a:pt x="1" y="3486"/>
                      <a:pt x="1034" y="4740"/>
                      <a:pt x="2251" y="4740"/>
                    </a:cubicBezTo>
                    <a:cubicBezTo>
                      <a:pt x="3468" y="4740"/>
                      <a:pt x="4168" y="4021"/>
                      <a:pt x="4168" y="4021"/>
                    </a:cubicBezTo>
                    <a:lnTo>
                      <a:pt x="3910" y="1"/>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0"/>
              <p:cNvSpPr/>
              <p:nvPr/>
            </p:nvSpPr>
            <p:spPr>
              <a:xfrm>
                <a:off x="5253400" y="3962275"/>
                <a:ext cx="88525" cy="53950"/>
              </a:xfrm>
              <a:custGeom>
                <a:avLst/>
                <a:gdLst/>
                <a:ahLst/>
                <a:cxnLst/>
                <a:rect l="l" t="t" r="r" b="b"/>
                <a:pathLst>
                  <a:path w="3541" h="2158" extrusionOk="0">
                    <a:moveTo>
                      <a:pt x="295" y="1"/>
                    </a:moveTo>
                    <a:lnTo>
                      <a:pt x="0" y="1310"/>
                    </a:lnTo>
                    <a:cubicBezTo>
                      <a:pt x="517" y="1605"/>
                      <a:pt x="1328" y="2029"/>
                      <a:pt x="1974" y="2140"/>
                    </a:cubicBezTo>
                    <a:cubicBezTo>
                      <a:pt x="2050" y="2152"/>
                      <a:pt x="2127" y="2158"/>
                      <a:pt x="2204" y="2158"/>
                    </a:cubicBezTo>
                    <a:cubicBezTo>
                      <a:pt x="2700" y="2158"/>
                      <a:pt x="3190" y="1918"/>
                      <a:pt x="3541" y="1679"/>
                    </a:cubicBezTo>
                    <a:lnTo>
                      <a:pt x="3430" y="1"/>
                    </a:ln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0"/>
              <p:cNvSpPr/>
              <p:nvPr/>
            </p:nvSpPr>
            <p:spPr>
              <a:xfrm>
                <a:off x="5358050" y="3903625"/>
                <a:ext cx="31825" cy="53725"/>
              </a:xfrm>
              <a:custGeom>
                <a:avLst/>
                <a:gdLst/>
                <a:ahLst/>
                <a:cxnLst/>
                <a:rect l="l" t="t" r="r" b="b"/>
                <a:pathLst>
                  <a:path w="1273" h="2149" extrusionOk="0">
                    <a:moveTo>
                      <a:pt x="743" y="0"/>
                    </a:moveTo>
                    <a:cubicBezTo>
                      <a:pt x="463" y="0"/>
                      <a:pt x="180" y="427"/>
                      <a:pt x="93" y="1001"/>
                    </a:cubicBezTo>
                    <a:cubicBezTo>
                      <a:pt x="0" y="1591"/>
                      <a:pt x="185" y="2107"/>
                      <a:pt x="480" y="2144"/>
                    </a:cubicBezTo>
                    <a:cubicBezTo>
                      <a:pt x="496" y="2147"/>
                      <a:pt x="513" y="2149"/>
                      <a:pt x="530" y="2149"/>
                    </a:cubicBezTo>
                    <a:cubicBezTo>
                      <a:pt x="810" y="2149"/>
                      <a:pt x="1094" y="1722"/>
                      <a:pt x="1181" y="1148"/>
                    </a:cubicBezTo>
                    <a:cubicBezTo>
                      <a:pt x="1273" y="558"/>
                      <a:pt x="1107" y="42"/>
                      <a:pt x="793" y="5"/>
                    </a:cubicBezTo>
                    <a:cubicBezTo>
                      <a:pt x="777" y="2"/>
                      <a:pt x="760" y="0"/>
                      <a:pt x="743" y="0"/>
                    </a:cubicBezTo>
                    <a:close/>
                  </a:path>
                </a:pathLst>
              </a:custGeom>
              <a:solidFill>
                <a:srgbClr val="001B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0"/>
              <p:cNvSpPr/>
              <p:nvPr/>
            </p:nvSpPr>
            <p:spPr>
              <a:xfrm>
                <a:off x="5369575" y="3919275"/>
                <a:ext cx="12000" cy="32425"/>
              </a:xfrm>
              <a:custGeom>
                <a:avLst/>
                <a:gdLst/>
                <a:ahLst/>
                <a:cxnLst/>
                <a:rect l="l" t="t" r="r" b="b"/>
                <a:pathLst>
                  <a:path w="480" h="1297" extrusionOk="0">
                    <a:moveTo>
                      <a:pt x="211" y="1"/>
                    </a:moveTo>
                    <a:cubicBezTo>
                      <a:pt x="171" y="1"/>
                      <a:pt x="141" y="31"/>
                      <a:pt x="111" y="61"/>
                    </a:cubicBezTo>
                    <a:cubicBezTo>
                      <a:pt x="56" y="135"/>
                      <a:pt x="0" y="209"/>
                      <a:pt x="0" y="301"/>
                    </a:cubicBezTo>
                    <a:cubicBezTo>
                      <a:pt x="19" y="448"/>
                      <a:pt x="129" y="522"/>
                      <a:pt x="203" y="541"/>
                    </a:cubicBezTo>
                    <a:cubicBezTo>
                      <a:pt x="277" y="559"/>
                      <a:pt x="19" y="1260"/>
                      <a:pt x="148" y="1297"/>
                    </a:cubicBezTo>
                    <a:cubicBezTo>
                      <a:pt x="149" y="1297"/>
                      <a:pt x="150" y="1297"/>
                      <a:pt x="151" y="1297"/>
                    </a:cubicBezTo>
                    <a:cubicBezTo>
                      <a:pt x="281" y="1297"/>
                      <a:pt x="480" y="282"/>
                      <a:pt x="480" y="209"/>
                    </a:cubicBezTo>
                    <a:cubicBezTo>
                      <a:pt x="461" y="153"/>
                      <a:pt x="406" y="6"/>
                      <a:pt x="240" y="6"/>
                    </a:cubicBezTo>
                    <a:cubicBezTo>
                      <a:pt x="230" y="2"/>
                      <a:pt x="22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0"/>
              <p:cNvSpPr/>
              <p:nvPr/>
            </p:nvSpPr>
            <p:spPr>
              <a:xfrm>
                <a:off x="5218000" y="3826275"/>
                <a:ext cx="164500" cy="176425"/>
              </a:xfrm>
              <a:custGeom>
                <a:avLst/>
                <a:gdLst/>
                <a:ahLst/>
                <a:cxnLst/>
                <a:rect l="l" t="t" r="r" b="b"/>
                <a:pathLst>
                  <a:path w="6580" h="7057" extrusionOk="0">
                    <a:moveTo>
                      <a:pt x="3205" y="1"/>
                    </a:moveTo>
                    <a:cubicBezTo>
                      <a:pt x="1066" y="1"/>
                      <a:pt x="919" y="2140"/>
                      <a:pt x="919" y="2140"/>
                    </a:cubicBezTo>
                    <a:cubicBezTo>
                      <a:pt x="866" y="2131"/>
                      <a:pt x="815" y="2126"/>
                      <a:pt x="765" y="2126"/>
                    </a:cubicBezTo>
                    <a:cubicBezTo>
                      <a:pt x="324" y="2126"/>
                      <a:pt x="0" y="2501"/>
                      <a:pt x="33" y="3412"/>
                    </a:cubicBezTo>
                    <a:cubicBezTo>
                      <a:pt x="52" y="4445"/>
                      <a:pt x="531" y="4021"/>
                      <a:pt x="900" y="4943"/>
                    </a:cubicBezTo>
                    <a:cubicBezTo>
                      <a:pt x="1269" y="5883"/>
                      <a:pt x="2560" y="6916"/>
                      <a:pt x="3445" y="7045"/>
                    </a:cubicBezTo>
                    <a:cubicBezTo>
                      <a:pt x="3495" y="7053"/>
                      <a:pt x="3547" y="7056"/>
                      <a:pt x="3602" y="7056"/>
                    </a:cubicBezTo>
                    <a:cubicBezTo>
                      <a:pt x="4487" y="7056"/>
                      <a:pt x="5881" y="6092"/>
                      <a:pt x="6211" y="4980"/>
                    </a:cubicBezTo>
                    <a:cubicBezTo>
                      <a:pt x="6580" y="3781"/>
                      <a:pt x="6211" y="1531"/>
                      <a:pt x="6211" y="1531"/>
                    </a:cubicBezTo>
                    <a:cubicBezTo>
                      <a:pt x="6137" y="997"/>
                      <a:pt x="5344" y="1"/>
                      <a:pt x="3205"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0"/>
              <p:cNvSpPr/>
              <p:nvPr/>
            </p:nvSpPr>
            <p:spPr>
              <a:xfrm>
                <a:off x="5345600" y="3917475"/>
                <a:ext cx="14325" cy="5175"/>
              </a:xfrm>
              <a:custGeom>
                <a:avLst/>
                <a:gdLst/>
                <a:ahLst/>
                <a:cxnLst/>
                <a:rect l="l" t="t" r="r" b="b"/>
                <a:pathLst>
                  <a:path w="573" h="207" extrusionOk="0">
                    <a:moveTo>
                      <a:pt x="282" y="1"/>
                    </a:moveTo>
                    <a:cubicBezTo>
                      <a:pt x="134" y="1"/>
                      <a:pt x="0" y="96"/>
                      <a:pt x="0" y="96"/>
                    </a:cubicBezTo>
                    <a:lnTo>
                      <a:pt x="572" y="207"/>
                    </a:lnTo>
                    <a:cubicBezTo>
                      <a:pt x="496" y="47"/>
                      <a:pt x="386" y="1"/>
                      <a:pt x="282" y="1"/>
                    </a:cubicBezTo>
                    <a:close/>
                  </a:path>
                </a:pathLst>
              </a:custGeom>
              <a:solidFill>
                <a:srgbClr val="001B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0"/>
              <p:cNvSpPr/>
              <p:nvPr/>
            </p:nvSpPr>
            <p:spPr>
              <a:xfrm>
                <a:off x="5283375" y="3915575"/>
                <a:ext cx="14775" cy="4775"/>
              </a:xfrm>
              <a:custGeom>
                <a:avLst/>
                <a:gdLst/>
                <a:ahLst/>
                <a:cxnLst/>
                <a:rect l="l" t="t" r="r" b="b"/>
                <a:pathLst>
                  <a:path w="591" h="191" extrusionOk="0">
                    <a:moveTo>
                      <a:pt x="336" y="0"/>
                    </a:moveTo>
                    <a:cubicBezTo>
                      <a:pt x="317" y="0"/>
                      <a:pt x="297" y="2"/>
                      <a:pt x="277" y="6"/>
                    </a:cubicBezTo>
                    <a:cubicBezTo>
                      <a:pt x="74" y="25"/>
                      <a:pt x="0" y="191"/>
                      <a:pt x="0" y="191"/>
                    </a:cubicBezTo>
                    <a:lnTo>
                      <a:pt x="590" y="117"/>
                    </a:lnTo>
                    <a:cubicBezTo>
                      <a:pt x="590" y="117"/>
                      <a:pt x="488" y="0"/>
                      <a:pt x="336" y="0"/>
                    </a:cubicBezTo>
                    <a:close/>
                  </a:path>
                </a:pathLst>
              </a:custGeom>
              <a:solidFill>
                <a:srgbClr val="001B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0"/>
              <p:cNvSpPr/>
              <p:nvPr/>
            </p:nvSpPr>
            <p:spPr>
              <a:xfrm>
                <a:off x="5205925" y="3800700"/>
                <a:ext cx="190600" cy="149150"/>
              </a:xfrm>
              <a:custGeom>
                <a:avLst/>
                <a:gdLst/>
                <a:ahLst/>
                <a:cxnLst/>
                <a:rect l="l" t="t" r="r" b="b"/>
                <a:pathLst>
                  <a:path w="7624" h="5966" extrusionOk="0">
                    <a:moveTo>
                      <a:pt x="3884" y="0"/>
                    </a:moveTo>
                    <a:cubicBezTo>
                      <a:pt x="2180" y="0"/>
                      <a:pt x="1383" y="1264"/>
                      <a:pt x="1383" y="1264"/>
                    </a:cubicBezTo>
                    <a:cubicBezTo>
                      <a:pt x="572" y="1264"/>
                      <a:pt x="0" y="3089"/>
                      <a:pt x="148" y="4546"/>
                    </a:cubicBezTo>
                    <a:cubicBezTo>
                      <a:pt x="306" y="5933"/>
                      <a:pt x="1282" y="5966"/>
                      <a:pt x="1376" y="5966"/>
                    </a:cubicBezTo>
                    <a:cubicBezTo>
                      <a:pt x="1381" y="5966"/>
                      <a:pt x="1383" y="5966"/>
                      <a:pt x="1383" y="5966"/>
                    </a:cubicBezTo>
                    <a:cubicBezTo>
                      <a:pt x="1254" y="5616"/>
                      <a:pt x="1143" y="5505"/>
                      <a:pt x="1143" y="5505"/>
                    </a:cubicBezTo>
                    <a:cubicBezTo>
                      <a:pt x="775" y="5210"/>
                      <a:pt x="258" y="3642"/>
                      <a:pt x="959" y="3513"/>
                    </a:cubicBezTo>
                    <a:cubicBezTo>
                      <a:pt x="991" y="3508"/>
                      <a:pt x="1021" y="3505"/>
                      <a:pt x="1050" y="3505"/>
                    </a:cubicBezTo>
                    <a:cubicBezTo>
                      <a:pt x="1675" y="3505"/>
                      <a:pt x="1641" y="4786"/>
                      <a:pt x="1641" y="4786"/>
                    </a:cubicBezTo>
                    <a:lnTo>
                      <a:pt x="1936" y="4878"/>
                    </a:lnTo>
                    <a:cubicBezTo>
                      <a:pt x="2194" y="4306"/>
                      <a:pt x="2305" y="3034"/>
                      <a:pt x="2305" y="3034"/>
                    </a:cubicBezTo>
                    <a:cubicBezTo>
                      <a:pt x="2305" y="3034"/>
                      <a:pt x="2877" y="4159"/>
                      <a:pt x="3688" y="4177"/>
                    </a:cubicBezTo>
                    <a:cubicBezTo>
                      <a:pt x="3695" y="4177"/>
                      <a:pt x="3703" y="4177"/>
                      <a:pt x="3710" y="4177"/>
                    </a:cubicBezTo>
                    <a:cubicBezTo>
                      <a:pt x="4496" y="4177"/>
                      <a:pt x="4334" y="3182"/>
                      <a:pt x="4334" y="3181"/>
                    </a:cubicBezTo>
                    <a:lnTo>
                      <a:pt x="4334" y="3181"/>
                    </a:lnTo>
                    <a:cubicBezTo>
                      <a:pt x="4334" y="3182"/>
                      <a:pt x="4721" y="4233"/>
                      <a:pt x="5348" y="4288"/>
                    </a:cubicBezTo>
                    <a:cubicBezTo>
                      <a:pt x="5369" y="4290"/>
                      <a:pt x="5389" y="4291"/>
                      <a:pt x="5408" y="4291"/>
                    </a:cubicBezTo>
                    <a:cubicBezTo>
                      <a:pt x="5986" y="4291"/>
                      <a:pt x="5883" y="3256"/>
                      <a:pt x="5882" y="3255"/>
                    </a:cubicBezTo>
                    <a:lnTo>
                      <a:pt x="5882" y="3255"/>
                    </a:lnTo>
                    <a:cubicBezTo>
                      <a:pt x="5883" y="3256"/>
                      <a:pt x="6086" y="4362"/>
                      <a:pt x="6860" y="4435"/>
                    </a:cubicBezTo>
                    <a:cubicBezTo>
                      <a:pt x="6884" y="4438"/>
                      <a:pt x="6907" y="4440"/>
                      <a:pt x="6930" y="4440"/>
                    </a:cubicBezTo>
                    <a:cubicBezTo>
                      <a:pt x="7624" y="4440"/>
                      <a:pt x="7465" y="3089"/>
                      <a:pt x="7358" y="2499"/>
                    </a:cubicBezTo>
                    <a:cubicBezTo>
                      <a:pt x="7247" y="1872"/>
                      <a:pt x="6546" y="360"/>
                      <a:pt x="4463" y="47"/>
                    </a:cubicBezTo>
                    <a:cubicBezTo>
                      <a:pt x="4259" y="15"/>
                      <a:pt x="4066" y="0"/>
                      <a:pt x="388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0"/>
              <p:cNvSpPr/>
              <p:nvPr/>
            </p:nvSpPr>
            <p:spPr>
              <a:xfrm>
                <a:off x="5313325" y="3936925"/>
                <a:ext cx="14325" cy="29075"/>
              </a:xfrm>
              <a:custGeom>
                <a:avLst/>
                <a:gdLst/>
                <a:ahLst/>
                <a:cxnLst/>
                <a:rect l="l" t="t" r="r" b="b"/>
                <a:pathLst>
                  <a:path w="573" h="1163" extrusionOk="0">
                    <a:moveTo>
                      <a:pt x="277" y="1"/>
                    </a:moveTo>
                    <a:cubicBezTo>
                      <a:pt x="259" y="74"/>
                      <a:pt x="222" y="167"/>
                      <a:pt x="222" y="259"/>
                    </a:cubicBezTo>
                    <a:cubicBezTo>
                      <a:pt x="203" y="333"/>
                      <a:pt x="185" y="425"/>
                      <a:pt x="167" y="517"/>
                    </a:cubicBezTo>
                    <a:lnTo>
                      <a:pt x="167" y="554"/>
                    </a:lnTo>
                    <a:lnTo>
                      <a:pt x="203" y="572"/>
                    </a:lnTo>
                    <a:cubicBezTo>
                      <a:pt x="351" y="646"/>
                      <a:pt x="480" y="794"/>
                      <a:pt x="425" y="941"/>
                    </a:cubicBezTo>
                    <a:cubicBezTo>
                      <a:pt x="406" y="1015"/>
                      <a:pt x="351" y="1070"/>
                      <a:pt x="277" y="1070"/>
                    </a:cubicBezTo>
                    <a:cubicBezTo>
                      <a:pt x="231" y="1079"/>
                      <a:pt x="185" y="1084"/>
                      <a:pt x="139" y="1084"/>
                    </a:cubicBezTo>
                    <a:cubicBezTo>
                      <a:pt x="93" y="1084"/>
                      <a:pt x="47" y="1079"/>
                      <a:pt x="1" y="1070"/>
                    </a:cubicBezTo>
                    <a:lnTo>
                      <a:pt x="1" y="1070"/>
                    </a:lnTo>
                    <a:cubicBezTo>
                      <a:pt x="74" y="1125"/>
                      <a:pt x="167" y="1162"/>
                      <a:pt x="277" y="1162"/>
                    </a:cubicBezTo>
                    <a:cubicBezTo>
                      <a:pt x="369" y="1162"/>
                      <a:pt x="499" y="1089"/>
                      <a:pt x="535" y="978"/>
                    </a:cubicBezTo>
                    <a:cubicBezTo>
                      <a:pt x="572" y="867"/>
                      <a:pt x="572" y="738"/>
                      <a:pt x="499" y="646"/>
                    </a:cubicBezTo>
                    <a:cubicBezTo>
                      <a:pt x="451" y="566"/>
                      <a:pt x="375" y="514"/>
                      <a:pt x="296" y="477"/>
                    </a:cubicBezTo>
                    <a:lnTo>
                      <a:pt x="296" y="477"/>
                    </a:lnTo>
                    <a:cubicBezTo>
                      <a:pt x="296" y="412"/>
                      <a:pt x="296" y="335"/>
                      <a:pt x="296" y="259"/>
                    </a:cubicBezTo>
                    <a:cubicBezTo>
                      <a:pt x="296" y="167"/>
                      <a:pt x="277" y="93"/>
                      <a:pt x="277" y="1"/>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0"/>
              <p:cNvSpPr/>
              <p:nvPr/>
            </p:nvSpPr>
            <p:spPr>
              <a:xfrm>
                <a:off x="5288900" y="3969650"/>
                <a:ext cx="34600" cy="20725"/>
              </a:xfrm>
              <a:custGeom>
                <a:avLst/>
                <a:gdLst/>
                <a:ahLst/>
                <a:cxnLst/>
                <a:rect l="l" t="t" r="r" b="b"/>
                <a:pathLst>
                  <a:path w="1384" h="829" extrusionOk="0">
                    <a:moveTo>
                      <a:pt x="56" y="1"/>
                    </a:moveTo>
                    <a:cubicBezTo>
                      <a:pt x="56" y="1"/>
                      <a:pt x="0" y="665"/>
                      <a:pt x="554" y="812"/>
                    </a:cubicBezTo>
                    <a:cubicBezTo>
                      <a:pt x="603" y="824"/>
                      <a:pt x="649" y="829"/>
                      <a:pt x="694" y="829"/>
                    </a:cubicBezTo>
                    <a:cubicBezTo>
                      <a:pt x="1154" y="829"/>
                      <a:pt x="1383" y="277"/>
                      <a:pt x="1383" y="277"/>
                    </a:cubicBezTo>
                    <a:lnTo>
                      <a:pt x="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0"/>
              <p:cNvSpPr/>
              <p:nvPr/>
            </p:nvSpPr>
            <p:spPr>
              <a:xfrm>
                <a:off x="5229875" y="3893975"/>
                <a:ext cx="12950" cy="30650"/>
              </a:xfrm>
              <a:custGeom>
                <a:avLst/>
                <a:gdLst/>
                <a:ahLst/>
                <a:cxnLst/>
                <a:rect l="l" t="t" r="r" b="b"/>
                <a:pathLst>
                  <a:path w="518" h="1226" extrusionOk="0">
                    <a:moveTo>
                      <a:pt x="44" y="0"/>
                    </a:moveTo>
                    <a:cubicBezTo>
                      <a:pt x="30" y="0"/>
                      <a:pt x="15" y="1"/>
                      <a:pt x="1" y="4"/>
                    </a:cubicBezTo>
                    <a:cubicBezTo>
                      <a:pt x="112" y="22"/>
                      <a:pt x="185" y="96"/>
                      <a:pt x="241" y="188"/>
                    </a:cubicBezTo>
                    <a:cubicBezTo>
                      <a:pt x="296" y="262"/>
                      <a:pt x="314" y="372"/>
                      <a:pt x="333" y="483"/>
                    </a:cubicBezTo>
                    <a:cubicBezTo>
                      <a:pt x="386" y="679"/>
                      <a:pt x="388" y="892"/>
                      <a:pt x="372" y="1089"/>
                    </a:cubicBezTo>
                    <a:lnTo>
                      <a:pt x="372" y="1089"/>
                    </a:lnTo>
                    <a:cubicBezTo>
                      <a:pt x="359" y="1101"/>
                      <a:pt x="346" y="1110"/>
                      <a:pt x="333" y="1110"/>
                    </a:cubicBezTo>
                    <a:cubicBezTo>
                      <a:pt x="333" y="1110"/>
                      <a:pt x="333" y="1110"/>
                      <a:pt x="314" y="1092"/>
                    </a:cubicBezTo>
                    <a:cubicBezTo>
                      <a:pt x="278" y="1055"/>
                      <a:pt x="259" y="999"/>
                      <a:pt x="241" y="926"/>
                    </a:cubicBezTo>
                    <a:cubicBezTo>
                      <a:pt x="204" y="797"/>
                      <a:pt x="167" y="668"/>
                      <a:pt x="148" y="538"/>
                    </a:cubicBezTo>
                    <a:lnTo>
                      <a:pt x="148" y="538"/>
                    </a:lnTo>
                    <a:cubicBezTo>
                      <a:pt x="130" y="668"/>
                      <a:pt x="148" y="815"/>
                      <a:pt x="167" y="944"/>
                    </a:cubicBezTo>
                    <a:cubicBezTo>
                      <a:pt x="167" y="1018"/>
                      <a:pt x="185" y="1092"/>
                      <a:pt x="222" y="1165"/>
                    </a:cubicBezTo>
                    <a:cubicBezTo>
                      <a:pt x="237" y="1196"/>
                      <a:pt x="277" y="1226"/>
                      <a:pt x="331" y="1226"/>
                    </a:cubicBezTo>
                    <a:cubicBezTo>
                      <a:pt x="343" y="1226"/>
                      <a:pt x="356" y="1224"/>
                      <a:pt x="370" y="1221"/>
                    </a:cubicBezTo>
                    <a:cubicBezTo>
                      <a:pt x="425" y="1221"/>
                      <a:pt x="444" y="1184"/>
                      <a:pt x="480" y="1147"/>
                    </a:cubicBezTo>
                    <a:cubicBezTo>
                      <a:pt x="499" y="1147"/>
                      <a:pt x="499" y="1129"/>
                      <a:pt x="499" y="1129"/>
                    </a:cubicBezTo>
                    <a:cubicBezTo>
                      <a:pt x="517" y="889"/>
                      <a:pt x="499" y="668"/>
                      <a:pt x="444" y="446"/>
                    </a:cubicBezTo>
                    <a:cubicBezTo>
                      <a:pt x="425" y="336"/>
                      <a:pt x="370" y="225"/>
                      <a:pt x="296" y="133"/>
                    </a:cubicBezTo>
                    <a:cubicBezTo>
                      <a:pt x="232" y="52"/>
                      <a:pt x="140" y="0"/>
                      <a:pt x="44" y="0"/>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0"/>
              <p:cNvSpPr/>
              <p:nvPr/>
            </p:nvSpPr>
            <p:spPr>
              <a:xfrm>
                <a:off x="5227575" y="3912025"/>
                <a:ext cx="12025" cy="32325"/>
              </a:xfrm>
              <a:custGeom>
                <a:avLst/>
                <a:gdLst/>
                <a:ahLst/>
                <a:cxnLst/>
                <a:rect l="l" t="t" r="r" b="b"/>
                <a:pathLst>
                  <a:path w="481" h="1293" extrusionOk="0">
                    <a:moveTo>
                      <a:pt x="240" y="1"/>
                    </a:moveTo>
                    <a:cubicBezTo>
                      <a:pt x="75" y="1"/>
                      <a:pt x="19" y="167"/>
                      <a:pt x="1" y="222"/>
                    </a:cubicBezTo>
                    <a:cubicBezTo>
                      <a:pt x="1" y="276"/>
                      <a:pt x="197" y="1293"/>
                      <a:pt x="326" y="1293"/>
                    </a:cubicBezTo>
                    <a:cubicBezTo>
                      <a:pt x="328" y="1293"/>
                      <a:pt x="330" y="1292"/>
                      <a:pt x="333" y="1292"/>
                    </a:cubicBezTo>
                    <a:cubicBezTo>
                      <a:pt x="462" y="1273"/>
                      <a:pt x="204" y="572"/>
                      <a:pt x="277" y="554"/>
                    </a:cubicBezTo>
                    <a:cubicBezTo>
                      <a:pt x="351" y="536"/>
                      <a:pt x="462" y="462"/>
                      <a:pt x="480" y="314"/>
                    </a:cubicBezTo>
                    <a:cubicBezTo>
                      <a:pt x="480" y="222"/>
                      <a:pt x="425" y="130"/>
                      <a:pt x="388" y="75"/>
                    </a:cubicBezTo>
                    <a:cubicBezTo>
                      <a:pt x="351" y="38"/>
                      <a:pt x="296"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0"/>
              <p:cNvSpPr/>
              <p:nvPr/>
            </p:nvSpPr>
            <p:spPr>
              <a:xfrm>
                <a:off x="5084200" y="4036975"/>
                <a:ext cx="417250" cy="337000"/>
              </a:xfrm>
              <a:custGeom>
                <a:avLst/>
                <a:gdLst/>
                <a:ahLst/>
                <a:cxnLst/>
                <a:rect l="l" t="t" r="r" b="b"/>
                <a:pathLst>
                  <a:path w="16690" h="13480" extrusionOk="0">
                    <a:moveTo>
                      <a:pt x="11065" y="0"/>
                    </a:moveTo>
                    <a:cubicBezTo>
                      <a:pt x="11065" y="0"/>
                      <a:pt x="11065" y="0"/>
                      <a:pt x="11065" y="19"/>
                    </a:cubicBezTo>
                    <a:cubicBezTo>
                      <a:pt x="11047" y="37"/>
                      <a:pt x="10825" y="332"/>
                      <a:pt x="10438" y="664"/>
                    </a:cubicBezTo>
                    <a:cubicBezTo>
                      <a:pt x="9959" y="1070"/>
                      <a:pt x="9258" y="1494"/>
                      <a:pt x="8354" y="1494"/>
                    </a:cubicBezTo>
                    <a:cubicBezTo>
                      <a:pt x="7856" y="1494"/>
                      <a:pt x="7414" y="1365"/>
                      <a:pt x="7027" y="1180"/>
                    </a:cubicBezTo>
                    <a:cubicBezTo>
                      <a:pt x="6178" y="775"/>
                      <a:pt x="5680" y="92"/>
                      <a:pt x="5644" y="55"/>
                    </a:cubicBezTo>
                    <a:cubicBezTo>
                      <a:pt x="388" y="941"/>
                      <a:pt x="1" y="9589"/>
                      <a:pt x="683" y="11009"/>
                    </a:cubicBezTo>
                    <a:cubicBezTo>
                      <a:pt x="911" y="11476"/>
                      <a:pt x="1304" y="11632"/>
                      <a:pt x="1727" y="11632"/>
                    </a:cubicBezTo>
                    <a:cubicBezTo>
                      <a:pt x="2574" y="11632"/>
                      <a:pt x="3541" y="11009"/>
                      <a:pt x="3541" y="11009"/>
                    </a:cubicBezTo>
                    <a:lnTo>
                      <a:pt x="3541" y="11009"/>
                    </a:lnTo>
                    <a:lnTo>
                      <a:pt x="3080" y="13480"/>
                    </a:lnTo>
                    <a:lnTo>
                      <a:pt x="13186" y="13480"/>
                    </a:lnTo>
                    <a:lnTo>
                      <a:pt x="12872" y="10419"/>
                    </a:lnTo>
                    <a:lnTo>
                      <a:pt x="12872" y="10419"/>
                    </a:lnTo>
                    <a:cubicBezTo>
                      <a:pt x="12872" y="10419"/>
                      <a:pt x="14229" y="11015"/>
                      <a:pt x="15344" y="11015"/>
                    </a:cubicBezTo>
                    <a:cubicBezTo>
                      <a:pt x="15406" y="11015"/>
                      <a:pt x="15467" y="11013"/>
                      <a:pt x="15528" y="11009"/>
                    </a:cubicBezTo>
                    <a:cubicBezTo>
                      <a:pt x="16689" y="10935"/>
                      <a:pt x="16413" y="6159"/>
                      <a:pt x="15343" y="3375"/>
                    </a:cubicBezTo>
                    <a:cubicBezTo>
                      <a:pt x="14255" y="590"/>
                      <a:pt x="11065" y="0"/>
                      <a:pt x="1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0"/>
              <p:cNvSpPr/>
              <p:nvPr/>
            </p:nvSpPr>
            <p:spPr>
              <a:xfrm>
                <a:off x="5225275" y="4027275"/>
                <a:ext cx="135550" cy="59050"/>
              </a:xfrm>
              <a:custGeom>
                <a:avLst/>
                <a:gdLst/>
                <a:ahLst/>
                <a:cxnLst/>
                <a:rect l="l" t="t" r="r" b="b"/>
                <a:pathLst>
                  <a:path w="5422" h="2362" extrusionOk="0">
                    <a:moveTo>
                      <a:pt x="830" y="1"/>
                    </a:moveTo>
                    <a:lnTo>
                      <a:pt x="1" y="443"/>
                    </a:lnTo>
                    <a:cubicBezTo>
                      <a:pt x="1" y="443"/>
                      <a:pt x="757" y="2361"/>
                      <a:pt x="2711" y="2361"/>
                    </a:cubicBezTo>
                    <a:cubicBezTo>
                      <a:pt x="4666" y="2361"/>
                      <a:pt x="5422" y="388"/>
                      <a:pt x="5422" y="388"/>
                    </a:cubicBezTo>
                    <a:lnTo>
                      <a:pt x="4721" y="1"/>
                    </a:lnTo>
                    <a:cubicBezTo>
                      <a:pt x="4721" y="1"/>
                      <a:pt x="4223" y="1402"/>
                      <a:pt x="2748" y="1402"/>
                    </a:cubicBezTo>
                    <a:cubicBezTo>
                      <a:pt x="1273" y="1402"/>
                      <a:pt x="83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0"/>
              <p:cNvSpPr/>
              <p:nvPr/>
            </p:nvSpPr>
            <p:spPr>
              <a:xfrm>
                <a:off x="5264450" y="4123175"/>
                <a:ext cx="63650" cy="110200"/>
              </a:xfrm>
              <a:custGeom>
                <a:avLst/>
                <a:gdLst/>
                <a:ahLst/>
                <a:cxnLst/>
                <a:rect l="l" t="t" r="r" b="b"/>
                <a:pathLst>
                  <a:path w="2546" h="4408" extrusionOk="0">
                    <a:moveTo>
                      <a:pt x="185" y="0"/>
                    </a:moveTo>
                    <a:cubicBezTo>
                      <a:pt x="130" y="0"/>
                      <a:pt x="75" y="74"/>
                      <a:pt x="75" y="148"/>
                    </a:cubicBezTo>
                    <a:lnTo>
                      <a:pt x="1" y="4242"/>
                    </a:lnTo>
                    <a:cubicBezTo>
                      <a:pt x="1" y="4334"/>
                      <a:pt x="56" y="4408"/>
                      <a:pt x="130" y="4408"/>
                    </a:cubicBezTo>
                    <a:lnTo>
                      <a:pt x="2140" y="4408"/>
                    </a:lnTo>
                    <a:cubicBezTo>
                      <a:pt x="2214" y="4408"/>
                      <a:pt x="2269" y="4352"/>
                      <a:pt x="2269" y="4260"/>
                    </a:cubicBezTo>
                    <a:lnTo>
                      <a:pt x="2546" y="166"/>
                    </a:lnTo>
                    <a:cubicBezTo>
                      <a:pt x="2546" y="74"/>
                      <a:pt x="2490" y="0"/>
                      <a:pt x="2417"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0"/>
              <p:cNvSpPr/>
              <p:nvPr/>
            </p:nvSpPr>
            <p:spPr>
              <a:xfrm>
                <a:off x="5264450" y="4172225"/>
                <a:ext cx="89000" cy="80525"/>
              </a:xfrm>
              <a:custGeom>
                <a:avLst/>
                <a:gdLst/>
                <a:ahLst/>
                <a:cxnLst/>
                <a:rect l="l" t="t" r="r" b="b"/>
                <a:pathLst>
                  <a:path w="3560" h="3221" extrusionOk="0">
                    <a:moveTo>
                      <a:pt x="1188" y="0"/>
                    </a:moveTo>
                    <a:cubicBezTo>
                      <a:pt x="1089" y="0"/>
                      <a:pt x="1022" y="53"/>
                      <a:pt x="978" y="141"/>
                    </a:cubicBezTo>
                    <a:cubicBezTo>
                      <a:pt x="923" y="251"/>
                      <a:pt x="923" y="399"/>
                      <a:pt x="1218" y="509"/>
                    </a:cubicBezTo>
                    <a:lnTo>
                      <a:pt x="1771" y="675"/>
                    </a:lnTo>
                    <a:cubicBezTo>
                      <a:pt x="1956" y="731"/>
                      <a:pt x="2103" y="860"/>
                      <a:pt x="2177" y="1044"/>
                    </a:cubicBezTo>
                    <a:lnTo>
                      <a:pt x="2324" y="1376"/>
                    </a:lnTo>
                    <a:lnTo>
                      <a:pt x="2324" y="1376"/>
                    </a:lnTo>
                    <a:lnTo>
                      <a:pt x="1052" y="1118"/>
                    </a:lnTo>
                    <a:cubicBezTo>
                      <a:pt x="997" y="1118"/>
                      <a:pt x="941" y="1099"/>
                      <a:pt x="886" y="1081"/>
                    </a:cubicBezTo>
                    <a:lnTo>
                      <a:pt x="278" y="934"/>
                    </a:lnTo>
                    <a:cubicBezTo>
                      <a:pt x="258" y="927"/>
                      <a:pt x="238" y="924"/>
                      <a:pt x="219" y="924"/>
                    </a:cubicBezTo>
                    <a:cubicBezTo>
                      <a:pt x="130" y="924"/>
                      <a:pt x="50" y="990"/>
                      <a:pt x="19" y="1081"/>
                    </a:cubicBezTo>
                    <a:cubicBezTo>
                      <a:pt x="1" y="1192"/>
                      <a:pt x="56" y="1302"/>
                      <a:pt x="167" y="1321"/>
                    </a:cubicBezTo>
                    <a:lnTo>
                      <a:pt x="1034" y="1634"/>
                    </a:lnTo>
                    <a:cubicBezTo>
                      <a:pt x="1089" y="1653"/>
                      <a:pt x="1144" y="1671"/>
                      <a:pt x="1200" y="1690"/>
                    </a:cubicBezTo>
                    <a:lnTo>
                      <a:pt x="2103" y="1948"/>
                    </a:lnTo>
                    <a:lnTo>
                      <a:pt x="2103" y="1948"/>
                    </a:lnTo>
                    <a:lnTo>
                      <a:pt x="1236" y="1837"/>
                    </a:lnTo>
                    <a:cubicBezTo>
                      <a:pt x="1107" y="1819"/>
                      <a:pt x="978" y="1782"/>
                      <a:pt x="868" y="1745"/>
                    </a:cubicBezTo>
                    <a:lnTo>
                      <a:pt x="259" y="1524"/>
                    </a:lnTo>
                    <a:cubicBezTo>
                      <a:pt x="236" y="1516"/>
                      <a:pt x="213" y="1512"/>
                      <a:pt x="191" y="1512"/>
                    </a:cubicBezTo>
                    <a:cubicBezTo>
                      <a:pt x="106" y="1512"/>
                      <a:pt x="34" y="1565"/>
                      <a:pt x="19" y="1653"/>
                    </a:cubicBezTo>
                    <a:cubicBezTo>
                      <a:pt x="1" y="1745"/>
                      <a:pt x="38" y="1837"/>
                      <a:pt x="130" y="1874"/>
                    </a:cubicBezTo>
                    <a:lnTo>
                      <a:pt x="683" y="2095"/>
                    </a:lnTo>
                    <a:cubicBezTo>
                      <a:pt x="849" y="2169"/>
                      <a:pt x="1015" y="2224"/>
                      <a:pt x="1181" y="2261"/>
                    </a:cubicBezTo>
                    <a:lnTo>
                      <a:pt x="1697" y="2409"/>
                    </a:lnTo>
                    <a:lnTo>
                      <a:pt x="591" y="2409"/>
                    </a:lnTo>
                    <a:lnTo>
                      <a:pt x="1624" y="2943"/>
                    </a:lnTo>
                    <a:cubicBezTo>
                      <a:pt x="1974" y="3128"/>
                      <a:pt x="2380" y="3220"/>
                      <a:pt x="2785" y="3220"/>
                    </a:cubicBezTo>
                    <a:lnTo>
                      <a:pt x="3560" y="1911"/>
                    </a:lnTo>
                    <a:lnTo>
                      <a:pt x="3228" y="1265"/>
                    </a:lnTo>
                    <a:cubicBezTo>
                      <a:pt x="3154" y="1099"/>
                      <a:pt x="3062" y="952"/>
                      <a:pt x="2933" y="823"/>
                    </a:cubicBezTo>
                    <a:lnTo>
                      <a:pt x="2804" y="675"/>
                    </a:lnTo>
                    <a:cubicBezTo>
                      <a:pt x="2619" y="454"/>
                      <a:pt x="2380" y="325"/>
                      <a:pt x="2122" y="251"/>
                    </a:cubicBezTo>
                    <a:lnTo>
                      <a:pt x="1273" y="12"/>
                    </a:lnTo>
                    <a:cubicBezTo>
                      <a:pt x="1243" y="4"/>
                      <a:pt x="1214" y="0"/>
                      <a:pt x="1188" y="0"/>
                    </a:cubicBez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0"/>
              <p:cNvSpPr/>
              <p:nvPr/>
            </p:nvSpPr>
            <p:spPr>
              <a:xfrm>
                <a:off x="5230800" y="4161550"/>
                <a:ext cx="82100" cy="93100"/>
              </a:xfrm>
              <a:custGeom>
                <a:avLst/>
                <a:gdLst/>
                <a:ahLst/>
                <a:cxnLst/>
                <a:rect l="l" t="t" r="r" b="b"/>
                <a:pathLst>
                  <a:path w="3284" h="3724" extrusionOk="0">
                    <a:moveTo>
                      <a:pt x="2283" y="1"/>
                    </a:moveTo>
                    <a:cubicBezTo>
                      <a:pt x="2253" y="1"/>
                      <a:pt x="2223" y="5"/>
                      <a:pt x="2195" y="14"/>
                    </a:cubicBezTo>
                    <a:lnTo>
                      <a:pt x="1513" y="328"/>
                    </a:lnTo>
                    <a:cubicBezTo>
                      <a:pt x="1255" y="457"/>
                      <a:pt x="1015" y="623"/>
                      <a:pt x="831" y="844"/>
                    </a:cubicBezTo>
                    <a:lnTo>
                      <a:pt x="812" y="863"/>
                    </a:lnTo>
                    <a:cubicBezTo>
                      <a:pt x="702" y="992"/>
                      <a:pt x="628" y="1139"/>
                      <a:pt x="591" y="1305"/>
                    </a:cubicBezTo>
                    <a:lnTo>
                      <a:pt x="499" y="1766"/>
                    </a:lnTo>
                    <a:lnTo>
                      <a:pt x="1" y="2283"/>
                    </a:lnTo>
                    <a:lnTo>
                      <a:pt x="683" y="3721"/>
                    </a:lnTo>
                    <a:cubicBezTo>
                      <a:pt x="700" y="3722"/>
                      <a:pt x="717" y="3723"/>
                      <a:pt x="734" y="3723"/>
                    </a:cubicBezTo>
                    <a:cubicBezTo>
                      <a:pt x="1142" y="3723"/>
                      <a:pt x="1553" y="3309"/>
                      <a:pt x="1642" y="3149"/>
                    </a:cubicBezTo>
                    <a:cubicBezTo>
                      <a:pt x="1734" y="3002"/>
                      <a:pt x="1863" y="2891"/>
                      <a:pt x="2011" y="2799"/>
                    </a:cubicBezTo>
                    <a:lnTo>
                      <a:pt x="2472" y="2522"/>
                    </a:lnTo>
                    <a:lnTo>
                      <a:pt x="3099" y="2135"/>
                    </a:lnTo>
                    <a:cubicBezTo>
                      <a:pt x="3191" y="2080"/>
                      <a:pt x="3209" y="1969"/>
                      <a:pt x="3154" y="1877"/>
                    </a:cubicBezTo>
                    <a:cubicBezTo>
                      <a:pt x="3117" y="1828"/>
                      <a:pt x="3064" y="1803"/>
                      <a:pt x="3005" y="1803"/>
                    </a:cubicBezTo>
                    <a:cubicBezTo>
                      <a:pt x="2976" y="1803"/>
                      <a:pt x="2945" y="1809"/>
                      <a:pt x="2914" y="1822"/>
                    </a:cubicBezTo>
                    <a:lnTo>
                      <a:pt x="2343" y="2153"/>
                    </a:lnTo>
                    <a:lnTo>
                      <a:pt x="1587" y="2448"/>
                    </a:lnTo>
                    <a:lnTo>
                      <a:pt x="1587" y="2448"/>
                    </a:lnTo>
                    <a:lnTo>
                      <a:pt x="2472" y="1858"/>
                    </a:lnTo>
                    <a:lnTo>
                      <a:pt x="3191" y="1287"/>
                    </a:lnTo>
                    <a:cubicBezTo>
                      <a:pt x="3265" y="1231"/>
                      <a:pt x="3283" y="1121"/>
                      <a:pt x="3228" y="1047"/>
                    </a:cubicBezTo>
                    <a:cubicBezTo>
                      <a:pt x="3190" y="984"/>
                      <a:pt x="3127" y="947"/>
                      <a:pt x="3062" y="947"/>
                    </a:cubicBezTo>
                    <a:cubicBezTo>
                      <a:pt x="3031" y="947"/>
                      <a:pt x="2999" y="956"/>
                      <a:pt x="2970" y="973"/>
                    </a:cubicBezTo>
                    <a:lnTo>
                      <a:pt x="2398" y="1324"/>
                    </a:lnTo>
                    <a:lnTo>
                      <a:pt x="1310" y="1969"/>
                    </a:lnTo>
                    <a:lnTo>
                      <a:pt x="1863" y="1434"/>
                    </a:lnTo>
                    <a:lnTo>
                      <a:pt x="2804" y="789"/>
                    </a:lnTo>
                    <a:cubicBezTo>
                      <a:pt x="2896" y="715"/>
                      <a:pt x="2914" y="586"/>
                      <a:pt x="2859" y="494"/>
                    </a:cubicBezTo>
                    <a:cubicBezTo>
                      <a:pt x="2808" y="417"/>
                      <a:pt x="2731" y="376"/>
                      <a:pt x="2658" y="376"/>
                    </a:cubicBezTo>
                    <a:cubicBezTo>
                      <a:pt x="2625" y="376"/>
                      <a:pt x="2593" y="384"/>
                      <a:pt x="2564" y="402"/>
                    </a:cubicBezTo>
                    <a:lnTo>
                      <a:pt x="1605" y="955"/>
                    </a:lnTo>
                    <a:lnTo>
                      <a:pt x="1033" y="1397"/>
                    </a:lnTo>
                    <a:lnTo>
                      <a:pt x="1476" y="992"/>
                    </a:lnTo>
                    <a:lnTo>
                      <a:pt x="2417" y="439"/>
                    </a:lnTo>
                    <a:cubicBezTo>
                      <a:pt x="2527" y="383"/>
                      <a:pt x="2564" y="236"/>
                      <a:pt x="2509" y="125"/>
                    </a:cubicBezTo>
                    <a:cubicBezTo>
                      <a:pt x="2467" y="42"/>
                      <a:pt x="2374" y="1"/>
                      <a:pt x="2283"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0"/>
              <p:cNvSpPr/>
              <p:nvPr/>
            </p:nvSpPr>
            <p:spPr>
              <a:xfrm>
                <a:off x="5325325" y="4200150"/>
                <a:ext cx="35500" cy="63200"/>
              </a:xfrm>
              <a:custGeom>
                <a:avLst/>
                <a:gdLst/>
                <a:ahLst/>
                <a:cxnLst/>
                <a:rect l="l" t="t" r="r" b="b"/>
                <a:pathLst>
                  <a:path w="1420" h="2528" extrusionOk="0">
                    <a:moveTo>
                      <a:pt x="811" y="1"/>
                    </a:moveTo>
                    <a:cubicBezTo>
                      <a:pt x="811" y="1"/>
                      <a:pt x="701" y="1218"/>
                      <a:pt x="0" y="2066"/>
                    </a:cubicBezTo>
                    <a:lnTo>
                      <a:pt x="498" y="2527"/>
                    </a:lnTo>
                    <a:cubicBezTo>
                      <a:pt x="1309" y="1531"/>
                      <a:pt x="1420" y="130"/>
                      <a:pt x="1420" y="130"/>
                    </a:cubicBezTo>
                    <a:lnTo>
                      <a:pt x="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0"/>
              <p:cNvSpPr/>
              <p:nvPr/>
            </p:nvSpPr>
            <p:spPr>
              <a:xfrm>
                <a:off x="5340525" y="4259625"/>
                <a:ext cx="65500" cy="37825"/>
              </a:xfrm>
              <a:custGeom>
                <a:avLst/>
                <a:gdLst/>
                <a:ahLst/>
                <a:cxnLst/>
                <a:rect l="l" t="t" r="r" b="b"/>
                <a:pathLst>
                  <a:path w="2620" h="1513" extrusionOk="0">
                    <a:moveTo>
                      <a:pt x="1" y="1"/>
                    </a:moveTo>
                    <a:cubicBezTo>
                      <a:pt x="167" y="204"/>
                      <a:pt x="369" y="369"/>
                      <a:pt x="572" y="535"/>
                    </a:cubicBezTo>
                    <a:cubicBezTo>
                      <a:pt x="757" y="683"/>
                      <a:pt x="978" y="830"/>
                      <a:pt x="1199" y="960"/>
                    </a:cubicBezTo>
                    <a:cubicBezTo>
                      <a:pt x="1421" y="1089"/>
                      <a:pt x="1660" y="1199"/>
                      <a:pt x="1882" y="1291"/>
                    </a:cubicBezTo>
                    <a:cubicBezTo>
                      <a:pt x="2121" y="1384"/>
                      <a:pt x="2379" y="1476"/>
                      <a:pt x="2619" y="1513"/>
                    </a:cubicBezTo>
                    <a:cubicBezTo>
                      <a:pt x="2379" y="1421"/>
                      <a:pt x="2158" y="1310"/>
                      <a:pt x="1937" y="1199"/>
                    </a:cubicBezTo>
                    <a:cubicBezTo>
                      <a:pt x="1697" y="1089"/>
                      <a:pt x="1476" y="978"/>
                      <a:pt x="1273" y="849"/>
                    </a:cubicBezTo>
                    <a:cubicBezTo>
                      <a:pt x="830" y="609"/>
                      <a:pt x="425" y="31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0"/>
              <p:cNvSpPr/>
              <p:nvPr/>
            </p:nvSpPr>
            <p:spPr>
              <a:xfrm>
                <a:off x="5359900" y="4208000"/>
                <a:ext cx="89900" cy="13400"/>
              </a:xfrm>
              <a:custGeom>
                <a:avLst/>
                <a:gdLst/>
                <a:ahLst/>
                <a:cxnLst/>
                <a:rect l="l" t="t" r="r" b="b"/>
                <a:pathLst>
                  <a:path w="3596" h="536" extrusionOk="0">
                    <a:moveTo>
                      <a:pt x="0" y="0"/>
                    </a:moveTo>
                    <a:lnTo>
                      <a:pt x="0" y="0"/>
                    </a:lnTo>
                    <a:cubicBezTo>
                      <a:pt x="590" y="148"/>
                      <a:pt x="1180" y="240"/>
                      <a:pt x="1789" y="332"/>
                    </a:cubicBezTo>
                    <a:cubicBezTo>
                      <a:pt x="2397" y="406"/>
                      <a:pt x="2987" y="498"/>
                      <a:pt x="3596" y="535"/>
                    </a:cubicBezTo>
                    <a:cubicBezTo>
                      <a:pt x="3006" y="388"/>
                      <a:pt x="2416" y="295"/>
                      <a:pt x="1807" y="203"/>
                    </a:cubicBezTo>
                    <a:cubicBezTo>
                      <a:pt x="1199" y="129"/>
                      <a:pt x="609" y="3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0"/>
              <p:cNvSpPr/>
              <p:nvPr/>
            </p:nvSpPr>
            <p:spPr>
              <a:xfrm>
                <a:off x="5400450" y="4146675"/>
                <a:ext cx="6475" cy="68250"/>
              </a:xfrm>
              <a:custGeom>
                <a:avLst/>
                <a:gdLst/>
                <a:ahLst/>
                <a:cxnLst/>
                <a:rect l="l" t="t" r="r" b="b"/>
                <a:pathLst>
                  <a:path w="259" h="2730" extrusionOk="0">
                    <a:moveTo>
                      <a:pt x="1" y="1"/>
                    </a:moveTo>
                    <a:lnTo>
                      <a:pt x="130" y="2730"/>
                    </a:lnTo>
                    <a:lnTo>
                      <a:pt x="259" y="271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0"/>
              <p:cNvSpPr/>
              <p:nvPr/>
            </p:nvSpPr>
            <p:spPr>
              <a:xfrm>
                <a:off x="5227125" y="4200150"/>
                <a:ext cx="38750" cy="65950"/>
              </a:xfrm>
              <a:custGeom>
                <a:avLst/>
                <a:gdLst/>
                <a:ahLst/>
                <a:cxnLst/>
                <a:rect l="l" t="t" r="r" b="b"/>
                <a:pathLst>
                  <a:path w="1550" h="2638" extrusionOk="0">
                    <a:moveTo>
                      <a:pt x="664" y="1"/>
                    </a:moveTo>
                    <a:lnTo>
                      <a:pt x="0" y="148"/>
                    </a:lnTo>
                    <a:cubicBezTo>
                      <a:pt x="0" y="148"/>
                      <a:pt x="129" y="1587"/>
                      <a:pt x="1015" y="2638"/>
                    </a:cubicBezTo>
                    <a:lnTo>
                      <a:pt x="1549" y="2158"/>
                    </a:lnTo>
                    <a:cubicBezTo>
                      <a:pt x="793" y="1273"/>
                      <a:pt x="664" y="1"/>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0"/>
              <p:cNvSpPr/>
              <p:nvPr/>
            </p:nvSpPr>
            <p:spPr>
              <a:xfrm>
                <a:off x="5172725" y="4263325"/>
                <a:ext cx="77475" cy="48875"/>
              </a:xfrm>
              <a:custGeom>
                <a:avLst/>
                <a:gdLst/>
                <a:ahLst/>
                <a:cxnLst/>
                <a:rect l="l" t="t" r="r" b="b"/>
                <a:pathLst>
                  <a:path w="3099" h="1955" extrusionOk="0">
                    <a:moveTo>
                      <a:pt x="3098" y="0"/>
                    </a:moveTo>
                    <a:cubicBezTo>
                      <a:pt x="2600" y="369"/>
                      <a:pt x="2103" y="719"/>
                      <a:pt x="1586" y="1051"/>
                    </a:cubicBezTo>
                    <a:cubicBezTo>
                      <a:pt x="1347" y="1217"/>
                      <a:pt x="1070" y="1365"/>
                      <a:pt x="812" y="1531"/>
                    </a:cubicBezTo>
                    <a:cubicBezTo>
                      <a:pt x="535" y="1678"/>
                      <a:pt x="277" y="1807"/>
                      <a:pt x="0" y="1955"/>
                    </a:cubicBezTo>
                    <a:cubicBezTo>
                      <a:pt x="590" y="1770"/>
                      <a:pt x="1144" y="1494"/>
                      <a:pt x="1660" y="1162"/>
                    </a:cubicBezTo>
                    <a:cubicBezTo>
                      <a:pt x="2176" y="812"/>
                      <a:pt x="2674" y="443"/>
                      <a:pt x="3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0"/>
              <p:cNvSpPr/>
              <p:nvPr/>
            </p:nvSpPr>
            <p:spPr>
              <a:xfrm>
                <a:off x="5136775" y="4208000"/>
                <a:ext cx="90825" cy="36450"/>
              </a:xfrm>
              <a:custGeom>
                <a:avLst/>
                <a:gdLst/>
                <a:ahLst/>
                <a:cxnLst/>
                <a:rect l="l" t="t" r="r" b="b"/>
                <a:pathLst>
                  <a:path w="3633" h="1458" extrusionOk="0">
                    <a:moveTo>
                      <a:pt x="3633" y="0"/>
                    </a:moveTo>
                    <a:cubicBezTo>
                      <a:pt x="3043" y="277"/>
                      <a:pt x="2453" y="554"/>
                      <a:pt x="1844" y="793"/>
                    </a:cubicBezTo>
                    <a:cubicBezTo>
                      <a:pt x="1236" y="1051"/>
                      <a:pt x="627" y="1273"/>
                      <a:pt x="0" y="1457"/>
                    </a:cubicBezTo>
                    <a:cubicBezTo>
                      <a:pt x="664" y="1365"/>
                      <a:pt x="1291" y="1162"/>
                      <a:pt x="1899" y="904"/>
                    </a:cubicBezTo>
                    <a:cubicBezTo>
                      <a:pt x="2489" y="646"/>
                      <a:pt x="3098" y="369"/>
                      <a:pt x="3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0"/>
              <p:cNvSpPr/>
              <p:nvPr/>
            </p:nvSpPr>
            <p:spPr>
              <a:xfrm>
                <a:off x="5183775" y="4154525"/>
                <a:ext cx="12025" cy="74250"/>
              </a:xfrm>
              <a:custGeom>
                <a:avLst/>
                <a:gdLst/>
                <a:ahLst/>
                <a:cxnLst/>
                <a:rect l="l" t="t" r="r" b="b"/>
                <a:pathLst>
                  <a:path w="481" h="2970" extrusionOk="0">
                    <a:moveTo>
                      <a:pt x="480" y="0"/>
                    </a:moveTo>
                    <a:lnTo>
                      <a:pt x="1" y="2951"/>
                    </a:lnTo>
                    <a:lnTo>
                      <a:pt x="130" y="2969"/>
                    </a:lnTo>
                    <a:lnTo>
                      <a:pt x="480" y="0"/>
                    </a:lnTo>
                    <a:close/>
                  </a:path>
                </a:pathLst>
              </a:custGeom>
              <a:solidFill>
                <a:srgbClr val="0045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90"/>
            <p:cNvSpPr/>
            <p:nvPr/>
          </p:nvSpPr>
          <p:spPr>
            <a:xfrm rot="637017">
              <a:off x="1935341" y="2468358"/>
              <a:ext cx="51592" cy="49089"/>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0"/>
            <p:cNvSpPr/>
            <p:nvPr/>
          </p:nvSpPr>
          <p:spPr>
            <a:xfrm rot="637017">
              <a:off x="2286006" y="2478833"/>
              <a:ext cx="51592" cy="49089"/>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2" name="Google Shape;4452;p90"/>
          <p:cNvSpPr txBox="1">
            <a:spLocks noGrp="1"/>
          </p:cNvSpPr>
          <p:nvPr>
            <p:ph type="title"/>
          </p:nvPr>
        </p:nvSpPr>
        <p:spPr>
          <a:xfrm>
            <a:off x="4022806" y="2165740"/>
            <a:ext cx="4852253" cy="1190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Preliminary Analysis</a:t>
            </a:r>
            <a:br>
              <a:rPr lang="en-US" sz="3600" dirty="0"/>
            </a:br>
            <a:r>
              <a:rPr lang="en-US" sz="3600" dirty="0"/>
              <a:t> &amp; Data Refinement</a:t>
            </a:r>
          </a:p>
        </p:txBody>
      </p:sp>
      <p:sp>
        <p:nvSpPr>
          <p:cNvPr id="4453" name="Google Shape;4453;p90"/>
          <p:cNvSpPr txBox="1">
            <a:spLocks noGrp="1"/>
          </p:cNvSpPr>
          <p:nvPr>
            <p:ph type="subTitle" idx="1"/>
          </p:nvPr>
        </p:nvSpPr>
        <p:spPr>
          <a:xfrm>
            <a:off x="3939475" y="3837050"/>
            <a:ext cx="4935584" cy="5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Transferring categorical column to numerical, handling missing data and duplicates, handling outliers</a:t>
            </a:r>
          </a:p>
        </p:txBody>
      </p:sp>
      <p:sp>
        <p:nvSpPr>
          <p:cNvPr id="4454" name="Google Shape;4454;p9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42"/>
        <p:cNvGrpSpPr/>
        <p:nvPr/>
      </p:nvGrpSpPr>
      <p:grpSpPr>
        <a:xfrm>
          <a:off x="0" y="0"/>
          <a:ext cx="0" cy="0"/>
          <a:chOff x="0" y="0"/>
          <a:chExt cx="0" cy="0"/>
        </a:xfrm>
      </p:grpSpPr>
      <p:sp>
        <p:nvSpPr>
          <p:cNvPr id="3943" name="Google Shape;3943;p73"/>
          <p:cNvSpPr/>
          <p:nvPr/>
        </p:nvSpPr>
        <p:spPr>
          <a:xfrm>
            <a:off x="2507092" y="850280"/>
            <a:ext cx="7446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3"/>
          <p:cNvSpPr/>
          <p:nvPr/>
        </p:nvSpPr>
        <p:spPr>
          <a:xfrm>
            <a:off x="5912399" y="850280"/>
            <a:ext cx="7446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3"/>
          <p:cNvSpPr/>
          <p:nvPr/>
        </p:nvSpPr>
        <p:spPr>
          <a:xfrm>
            <a:off x="2432949" y="3021150"/>
            <a:ext cx="7446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3"/>
          <p:cNvSpPr txBox="1">
            <a:spLocks noGrp="1"/>
          </p:cNvSpPr>
          <p:nvPr>
            <p:ph type="title"/>
          </p:nvPr>
        </p:nvSpPr>
        <p:spPr>
          <a:xfrm>
            <a:off x="1697799" y="2062173"/>
            <a:ext cx="2336400" cy="365112"/>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Space Grotesk Medium"/>
                <a:ea typeface="Space Grotesk Medium"/>
                <a:cs typeface="Space Grotesk Medium"/>
                <a:sym typeface="Space Grotesk Medium"/>
              </a:rPr>
              <a:t>The classification column</a:t>
            </a:r>
            <a:br>
              <a:rPr lang="en" dirty="0">
                <a:latin typeface="Space Grotesk Medium"/>
                <a:ea typeface="Space Grotesk Medium"/>
                <a:cs typeface="Space Grotesk Medium"/>
                <a:sym typeface="Space Grotesk Medium"/>
              </a:rPr>
            </a:br>
            <a:endParaRPr dirty="0">
              <a:latin typeface="Space Grotesk Medium"/>
              <a:ea typeface="Space Grotesk Medium"/>
              <a:cs typeface="Space Grotesk Medium"/>
              <a:sym typeface="Space Grotesk Medium"/>
            </a:endParaRPr>
          </a:p>
        </p:txBody>
      </p:sp>
      <p:sp>
        <p:nvSpPr>
          <p:cNvPr id="3947" name="Google Shape;3947;p73"/>
          <p:cNvSpPr txBox="1">
            <a:spLocks noGrp="1"/>
          </p:cNvSpPr>
          <p:nvPr>
            <p:ph type="subTitle" idx="1"/>
          </p:nvPr>
        </p:nvSpPr>
        <p:spPr>
          <a:xfrm>
            <a:off x="1697799" y="2079380"/>
            <a:ext cx="2336400" cy="8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Transfer the categorical values (“Fake”/”Real”) to numerical (1/0)</a:t>
            </a:r>
            <a:endParaRPr dirty="0"/>
          </a:p>
        </p:txBody>
      </p:sp>
      <p:sp>
        <p:nvSpPr>
          <p:cNvPr id="3948" name="Google Shape;3948;p73"/>
          <p:cNvSpPr txBox="1">
            <a:spLocks noGrp="1"/>
          </p:cNvSpPr>
          <p:nvPr>
            <p:ph type="title" idx="2"/>
          </p:nvPr>
        </p:nvSpPr>
        <p:spPr>
          <a:xfrm>
            <a:off x="5109803" y="1534473"/>
            <a:ext cx="23364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ym typeface="Space Grotesk Medium"/>
              </a:rPr>
              <a:t>Dropping duplicates</a:t>
            </a:r>
            <a:endParaRPr dirty="0">
              <a:sym typeface="Space Grotesk Medium"/>
            </a:endParaRPr>
          </a:p>
        </p:txBody>
      </p:sp>
      <p:sp>
        <p:nvSpPr>
          <p:cNvPr id="3949" name="Google Shape;3949;p73"/>
          <p:cNvSpPr txBox="1">
            <a:spLocks noGrp="1"/>
          </p:cNvSpPr>
          <p:nvPr>
            <p:ph type="subTitle" idx="3"/>
          </p:nvPr>
        </p:nvSpPr>
        <p:spPr>
          <a:xfrm>
            <a:off x="5140182" y="2079380"/>
            <a:ext cx="2336400" cy="8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articles appeared more than once</a:t>
            </a:r>
            <a:endParaRPr dirty="0"/>
          </a:p>
        </p:txBody>
      </p:sp>
      <p:sp>
        <p:nvSpPr>
          <p:cNvPr id="3950" name="Google Shape;3950;p73"/>
          <p:cNvSpPr txBox="1">
            <a:spLocks noGrp="1"/>
          </p:cNvSpPr>
          <p:nvPr>
            <p:ph type="title" idx="4"/>
          </p:nvPr>
        </p:nvSpPr>
        <p:spPr>
          <a:xfrm>
            <a:off x="1637049" y="3705342"/>
            <a:ext cx="2336400" cy="52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Space Grotesk Medium"/>
                <a:ea typeface="Space Grotesk Medium"/>
                <a:cs typeface="Space Grotesk Medium"/>
                <a:sym typeface="Space Grotesk Medium"/>
              </a:rPr>
              <a:t>Handle missing data</a:t>
            </a:r>
            <a:endParaRPr dirty="0">
              <a:latin typeface="Space Grotesk Medium"/>
              <a:ea typeface="Space Grotesk Medium"/>
              <a:cs typeface="Space Grotesk Medium"/>
              <a:sym typeface="Space Grotesk Medium"/>
            </a:endParaRPr>
          </a:p>
        </p:txBody>
      </p:sp>
      <p:sp>
        <p:nvSpPr>
          <p:cNvPr id="3951" name="Google Shape;3951;p73"/>
          <p:cNvSpPr txBox="1">
            <a:spLocks noGrp="1"/>
          </p:cNvSpPr>
          <p:nvPr>
            <p:ph type="subTitle" idx="5"/>
          </p:nvPr>
        </p:nvSpPr>
        <p:spPr>
          <a:xfrm>
            <a:off x="1634268" y="4233042"/>
            <a:ext cx="2336400" cy="82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 article links led to articles with zero content</a:t>
            </a:r>
            <a:endParaRPr dirty="0"/>
          </a:p>
        </p:txBody>
      </p:sp>
      <p:sp>
        <p:nvSpPr>
          <p:cNvPr id="3952" name="Google Shape;3952;p73"/>
          <p:cNvSpPr txBox="1">
            <a:spLocks noGrp="1"/>
          </p:cNvSpPr>
          <p:nvPr>
            <p:ph type="title" idx="6"/>
          </p:nvPr>
        </p:nvSpPr>
        <p:spPr>
          <a:xfrm>
            <a:off x="1006327" y="140906"/>
            <a:ext cx="7717500" cy="56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refinement process</a:t>
            </a:r>
            <a:endParaRPr dirty="0"/>
          </a:p>
        </p:txBody>
      </p:sp>
      <p:grpSp>
        <p:nvGrpSpPr>
          <p:cNvPr id="3959" name="Google Shape;3959;p73"/>
          <p:cNvGrpSpPr/>
          <p:nvPr/>
        </p:nvGrpSpPr>
        <p:grpSpPr>
          <a:xfrm flipH="1">
            <a:off x="2698018" y="940608"/>
            <a:ext cx="362741" cy="347024"/>
            <a:chOff x="3950316" y="3820307"/>
            <a:chExt cx="369805" cy="353782"/>
          </a:xfrm>
        </p:grpSpPr>
        <p:sp>
          <p:nvSpPr>
            <p:cNvPr id="3960" name="Google Shape;3960;p73"/>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3"/>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3"/>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3"/>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6771;p130">
            <a:extLst>
              <a:ext uri="{FF2B5EF4-FFF2-40B4-BE49-F238E27FC236}">
                <a16:creationId xmlns:a16="http://schemas.microsoft.com/office/drawing/2014/main" id="{0DB49B85-AD9E-6C98-E268-F4B7873C389B}"/>
              </a:ext>
            </a:extLst>
          </p:cNvPr>
          <p:cNvSpPr/>
          <p:nvPr/>
        </p:nvSpPr>
        <p:spPr>
          <a:xfrm>
            <a:off x="6091909" y="986363"/>
            <a:ext cx="372188" cy="309260"/>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13638;p124">
            <a:extLst>
              <a:ext uri="{FF2B5EF4-FFF2-40B4-BE49-F238E27FC236}">
                <a16:creationId xmlns:a16="http://schemas.microsoft.com/office/drawing/2014/main" id="{14E71712-9294-0BB6-FC5F-263F06C6DA11}"/>
              </a:ext>
            </a:extLst>
          </p:cNvPr>
          <p:cNvGrpSpPr/>
          <p:nvPr/>
        </p:nvGrpSpPr>
        <p:grpSpPr>
          <a:xfrm>
            <a:off x="2638235" y="3111478"/>
            <a:ext cx="356164" cy="355815"/>
            <a:chOff x="3040984" y="3681059"/>
            <a:chExt cx="356164" cy="355815"/>
          </a:xfrm>
          <a:solidFill>
            <a:schemeClr val="accent1"/>
          </a:solidFill>
        </p:grpSpPr>
        <p:sp>
          <p:nvSpPr>
            <p:cNvPr id="48" name="Google Shape;13639;p124">
              <a:extLst>
                <a:ext uri="{FF2B5EF4-FFF2-40B4-BE49-F238E27FC236}">
                  <a16:creationId xmlns:a16="http://schemas.microsoft.com/office/drawing/2014/main" id="{2FFA645D-B11B-6E14-2AF6-4C954BA9A15F}"/>
                </a:ext>
              </a:extLst>
            </p:cNvPr>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640;p124">
              <a:extLst>
                <a:ext uri="{FF2B5EF4-FFF2-40B4-BE49-F238E27FC236}">
                  <a16:creationId xmlns:a16="http://schemas.microsoft.com/office/drawing/2014/main" id="{5A402E25-2B63-F496-DD09-67DFD7EB4D38}"/>
                </a:ext>
              </a:extLst>
            </p:cNvPr>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641;p124">
              <a:extLst>
                <a:ext uri="{FF2B5EF4-FFF2-40B4-BE49-F238E27FC236}">
                  <a16:creationId xmlns:a16="http://schemas.microsoft.com/office/drawing/2014/main" id="{339D3339-22FE-CF90-4812-0E4A5037248F}"/>
                </a:ext>
              </a:extLst>
            </p:cNvPr>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3945;p73">
            <a:extLst>
              <a:ext uri="{FF2B5EF4-FFF2-40B4-BE49-F238E27FC236}">
                <a16:creationId xmlns:a16="http://schemas.microsoft.com/office/drawing/2014/main" id="{49E6D2DA-F133-9383-4597-634A55B87C4D}"/>
              </a:ext>
            </a:extLst>
          </p:cNvPr>
          <p:cNvSpPr/>
          <p:nvPr/>
        </p:nvSpPr>
        <p:spPr>
          <a:xfrm>
            <a:off x="5908484" y="3021150"/>
            <a:ext cx="7446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50;p73">
            <a:extLst>
              <a:ext uri="{FF2B5EF4-FFF2-40B4-BE49-F238E27FC236}">
                <a16:creationId xmlns:a16="http://schemas.microsoft.com/office/drawing/2014/main" id="{6E4E3432-7C1A-6CD0-E31C-B679A5AE534B}"/>
              </a:ext>
            </a:extLst>
          </p:cNvPr>
          <p:cNvSpPr txBox="1">
            <a:spLocks/>
          </p:cNvSpPr>
          <p:nvPr/>
        </p:nvSpPr>
        <p:spPr>
          <a:xfrm>
            <a:off x="5109803" y="3765520"/>
            <a:ext cx="23364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Space Grotesk"/>
              <a:buNone/>
              <a:defRPr sz="1800" b="0" i="0" u="none" strike="noStrike" cap="none">
                <a:solidFill>
                  <a:schemeClr val="lt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2500"/>
              <a:buFont typeface="Space Grotesk"/>
              <a:buNone/>
              <a:defRPr sz="2500" b="0"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2500"/>
              <a:buFont typeface="Space Grotesk"/>
              <a:buNone/>
              <a:defRPr sz="2500" b="0"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2500"/>
              <a:buFont typeface="Space Grotesk"/>
              <a:buNone/>
              <a:defRPr sz="2500" b="0"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2500"/>
              <a:buFont typeface="Space Grotesk"/>
              <a:buNone/>
              <a:defRPr sz="2500" b="0"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2500"/>
              <a:buFont typeface="Space Grotesk"/>
              <a:buNone/>
              <a:defRPr sz="2500" b="0"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2500"/>
              <a:buFont typeface="Space Grotesk"/>
              <a:buNone/>
              <a:defRPr sz="2500" b="0"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2500"/>
              <a:buFont typeface="Space Grotesk"/>
              <a:buNone/>
              <a:defRPr sz="2500" b="0"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2500"/>
              <a:buFont typeface="Space Grotesk"/>
              <a:buNone/>
              <a:defRPr sz="2500" b="0" i="0" u="none" strike="noStrike" cap="none">
                <a:solidFill>
                  <a:schemeClr val="dk1"/>
                </a:solidFill>
                <a:latin typeface="Space Grotesk"/>
                <a:ea typeface="Space Grotesk"/>
                <a:cs typeface="Space Grotesk"/>
                <a:sym typeface="Space Grotesk"/>
              </a:defRPr>
            </a:lvl9pPr>
          </a:lstStyle>
          <a:p>
            <a:r>
              <a:rPr lang="en-US" dirty="0">
                <a:latin typeface="Space Grotesk Medium"/>
                <a:ea typeface="Space Grotesk Medium"/>
                <a:cs typeface="Space Grotesk Medium"/>
                <a:sym typeface="Space Grotesk Medium"/>
              </a:rPr>
              <a:t>Remove too short articles</a:t>
            </a:r>
          </a:p>
        </p:txBody>
      </p:sp>
      <p:sp>
        <p:nvSpPr>
          <p:cNvPr id="3905" name="Google Shape;3951;p73">
            <a:extLst>
              <a:ext uri="{FF2B5EF4-FFF2-40B4-BE49-F238E27FC236}">
                <a16:creationId xmlns:a16="http://schemas.microsoft.com/office/drawing/2014/main" id="{4E628D74-1C4C-6FD3-D46A-19015685579C}"/>
              </a:ext>
            </a:extLst>
          </p:cNvPr>
          <p:cNvSpPr txBox="1">
            <a:spLocks/>
          </p:cNvSpPr>
          <p:nvPr/>
        </p:nvSpPr>
        <p:spPr>
          <a:xfrm>
            <a:off x="5058797" y="4233042"/>
            <a:ext cx="2336400" cy="82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1pPr>
            <a:lvl2pPr marL="914400" marR="0" lvl="1"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2pPr>
            <a:lvl3pPr marL="1371600" marR="0" lvl="2"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3pPr>
            <a:lvl4pPr marL="1828800" marR="0" lvl="3"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4pPr>
            <a:lvl5pPr marL="2286000" marR="0" lvl="4"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5pPr>
            <a:lvl6pPr marL="2743200" marR="0" lvl="5"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6pPr>
            <a:lvl7pPr marL="3200400" marR="0" lvl="6"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7pPr>
            <a:lvl8pPr marL="3657600" marR="0" lvl="7"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8pPr>
            <a:lvl9pPr marL="4114800" marR="0" lvl="8"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9pPr>
          </a:lstStyle>
          <a:p>
            <a:pPr marL="0" indent="0"/>
            <a:r>
              <a:rPr lang="en-US" dirty="0"/>
              <a:t>Articles that are less than 50 words</a:t>
            </a:r>
          </a:p>
        </p:txBody>
      </p:sp>
      <p:grpSp>
        <p:nvGrpSpPr>
          <p:cNvPr id="3910" name="Google Shape;13851;p125">
            <a:extLst>
              <a:ext uri="{FF2B5EF4-FFF2-40B4-BE49-F238E27FC236}">
                <a16:creationId xmlns:a16="http://schemas.microsoft.com/office/drawing/2014/main" id="{B5152492-9CE5-8619-1BCC-1398D2DA0409}"/>
              </a:ext>
            </a:extLst>
          </p:cNvPr>
          <p:cNvGrpSpPr/>
          <p:nvPr/>
        </p:nvGrpSpPr>
        <p:grpSpPr>
          <a:xfrm>
            <a:off x="6138223" y="3103299"/>
            <a:ext cx="279559" cy="363402"/>
            <a:chOff x="3990517" y="3354173"/>
            <a:chExt cx="279559" cy="363402"/>
          </a:xfrm>
          <a:solidFill>
            <a:schemeClr val="accent1"/>
          </a:solidFill>
        </p:grpSpPr>
        <p:sp>
          <p:nvSpPr>
            <p:cNvPr id="3911" name="Google Shape;13852;p125">
              <a:extLst>
                <a:ext uri="{FF2B5EF4-FFF2-40B4-BE49-F238E27FC236}">
                  <a16:creationId xmlns:a16="http://schemas.microsoft.com/office/drawing/2014/main" id="{C8927A5F-0F5A-85B9-1CB2-31576D6539D1}"/>
                </a:ext>
              </a:extLst>
            </p:cNvPr>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13853;p125">
              <a:extLst>
                <a:ext uri="{FF2B5EF4-FFF2-40B4-BE49-F238E27FC236}">
                  <a16:creationId xmlns:a16="http://schemas.microsoft.com/office/drawing/2014/main" id="{03C57664-A542-47E8-5EF7-767D24611DF2}"/>
                </a:ext>
              </a:extLst>
            </p:cNvPr>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13854;p125">
              <a:extLst>
                <a:ext uri="{FF2B5EF4-FFF2-40B4-BE49-F238E27FC236}">
                  <a16:creationId xmlns:a16="http://schemas.microsoft.com/office/drawing/2014/main" id="{2D4525B1-4735-B1BA-300A-EAEA45A6FD0E}"/>
                </a:ext>
              </a:extLst>
            </p:cNvPr>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93253B-7CAA-426E-5B17-00A25E110163}"/>
              </a:ext>
            </a:extLst>
          </p:cNvPr>
          <p:cNvSpPr>
            <a:spLocks noGrp="1"/>
          </p:cNvSpPr>
          <p:nvPr>
            <p:ph type="title"/>
          </p:nvPr>
        </p:nvSpPr>
        <p:spPr>
          <a:xfrm>
            <a:off x="1221762" y="837649"/>
            <a:ext cx="3095100" cy="2757197"/>
          </a:xfrm>
        </p:spPr>
        <p:txBody>
          <a:bodyPr/>
          <a:lstStyle/>
          <a:p>
            <a:endParaRPr lang="he-IL" dirty="0"/>
          </a:p>
        </p:txBody>
      </p:sp>
      <p:sp>
        <p:nvSpPr>
          <p:cNvPr id="12" name="כותרת משנה 11">
            <a:extLst>
              <a:ext uri="{FF2B5EF4-FFF2-40B4-BE49-F238E27FC236}">
                <a16:creationId xmlns:a16="http://schemas.microsoft.com/office/drawing/2014/main" id="{09BC12FC-6E7C-1174-C7A3-24F6D6C1BE57}"/>
              </a:ext>
            </a:extLst>
          </p:cNvPr>
          <p:cNvSpPr>
            <a:spLocks noGrp="1"/>
          </p:cNvSpPr>
          <p:nvPr>
            <p:ph type="subTitle" idx="1"/>
          </p:nvPr>
        </p:nvSpPr>
        <p:spPr>
          <a:xfrm>
            <a:off x="687082" y="4422203"/>
            <a:ext cx="3095100" cy="445200"/>
          </a:xfrm>
          <a:ln>
            <a:noFill/>
          </a:ln>
          <a:effectLst>
            <a:outerShdw blurRad="225425" dist="50800" dir="5220000" algn="ctr">
              <a:srgbClr val="000000">
                <a:alpha val="33000"/>
              </a:srgbClr>
            </a:outerShdw>
          </a:effectLst>
          <a:scene3d>
            <a:camera prst="perspectiveFront" fov="3300000">
              <a:rot lat="21540000" lon="20709513" rev="173040"/>
            </a:camera>
            <a:lightRig rig="harsh" dir="t">
              <a:rot lat="0" lon="0" rev="3000000"/>
            </a:lightRig>
          </a:scene3d>
          <a:sp3d extrusionH="254000" contourW="19050">
            <a:bevelT w="82550" h="44450" prst="angle"/>
            <a:bevelB w="82550" h="44450" prst="angle"/>
            <a:contourClr>
              <a:srgbClr val="FFFFFF"/>
            </a:contourClr>
          </a:sp3d>
        </p:spPr>
        <p:txBody>
          <a:bodyPr/>
          <a:lstStyle/>
          <a:p>
            <a:r>
              <a:rPr lang="en-US" dirty="0"/>
              <a:t>Boxplot</a:t>
            </a:r>
            <a:endParaRPr lang="he-IL" dirty="0"/>
          </a:p>
        </p:txBody>
      </p:sp>
      <p:sp>
        <p:nvSpPr>
          <p:cNvPr id="10" name="Google Shape;3952;p73">
            <a:extLst>
              <a:ext uri="{FF2B5EF4-FFF2-40B4-BE49-F238E27FC236}">
                <a16:creationId xmlns:a16="http://schemas.microsoft.com/office/drawing/2014/main" id="{0A7C97BA-B9CE-BBA2-8EB8-EB74767B3790}"/>
              </a:ext>
            </a:extLst>
          </p:cNvPr>
          <p:cNvSpPr txBox="1">
            <a:spLocks/>
          </p:cNvSpPr>
          <p:nvPr/>
        </p:nvSpPr>
        <p:spPr>
          <a:xfrm>
            <a:off x="1806919" y="107554"/>
            <a:ext cx="5212446" cy="565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200"/>
              <a:buFont typeface="Space Grotesk"/>
              <a:buNone/>
              <a:defRPr sz="5000" b="0" i="0" u="none" strike="noStrike" cap="none">
                <a:solidFill>
                  <a:schemeClr val="lt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9pPr>
          </a:lstStyle>
          <a:p>
            <a:pPr algn="l"/>
            <a:r>
              <a:rPr lang="en-US" sz="3600" dirty="0"/>
              <a:t>Some visualizations</a:t>
            </a:r>
          </a:p>
        </p:txBody>
      </p:sp>
      <p:pic>
        <p:nvPicPr>
          <p:cNvPr id="16" name="תמונה 15">
            <a:extLst>
              <a:ext uri="{FF2B5EF4-FFF2-40B4-BE49-F238E27FC236}">
                <a16:creationId xmlns:a16="http://schemas.microsoft.com/office/drawing/2014/main" id="{62B4B34A-99F7-0E27-6A6D-95E6AA072E86}"/>
              </a:ext>
            </a:extLst>
          </p:cNvPr>
          <p:cNvPicPr>
            <a:picLocks noChangeAspect="1"/>
          </p:cNvPicPr>
          <p:nvPr/>
        </p:nvPicPr>
        <p:blipFill rotWithShape="1">
          <a:blip r:embed="rId2"/>
          <a:srcRect l="10311" t="-2124" r="2919" b="4165"/>
          <a:stretch/>
        </p:blipFill>
        <p:spPr>
          <a:xfrm>
            <a:off x="318603" y="851207"/>
            <a:ext cx="3998259" cy="3441083"/>
          </a:xfrm>
          <a:prstGeom prst="rect">
            <a:avLst/>
          </a:prstGeom>
          <a:ln>
            <a:noFill/>
          </a:ln>
          <a:effectLst>
            <a:reflection blurRad="12700" stA="30000" endPos="30000" dist="5000" dir="5400000" sy="-100000" algn="bl" rotWithShape="0"/>
          </a:effectLst>
          <a:scene3d>
            <a:camera prst="perspectiveContrastingLeftFacing" fov="2700000">
              <a:rot lat="300000" lon="19800000" rev="0"/>
            </a:camera>
            <a:lightRig rig="threePt" dir="t">
              <a:rot lat="0" lon="0" rev="2700000"/>
            </a:lightRig>
          </a:scene3d>
          <a:sp3d>
            <a:bevelT w="63500" h="50800"/>
          </a:sp3d>
        </p:spPr>
      </p:pic>
      <p:sp>
        <p:nvSpPr>
          <p:cNvPr id="18" name="כותרת משנה 11">
            <a:extLst>
              <a:ext uri="{FF2B5EF4-FFF2-40B4-BE49-F238E27FC236}">
                <a16:creationId xmlns:a16="http://schemas.microsoft.com/office/drawing/2014/main" id="{0279CA6E-389A-56C2-EFA1-E1A153814148}"/>
              </a:ext>
            </a:extLst>
          </p:cNvPr>
          <p:cNvSpPr txBox="1">
            <a:spLocks/>
          </p:cNvSpPr>
          <p:nvPr/>
        </p:nvSpPr>
        <p:spPr>
          <a:xfrm>
            <a:off x="4927162" y="4422203"/>
            <a:ext cx="3095100" cy="445200"/>
          </a:xfrm>
          <a:prstGeom prst="rect">
            <a:avLst/>
          </a:prstGeom>
          <a:solidFill>
            <a:schemeClr val="accent1"/>
          </a:solidFill>
          <a:ln w="9525" cap="flat" cmpd="sng">
            <a:noFill/>
            <a:prstDash val="solid"/>
            <a:round/>
            <a:headEnd type="none" w="sm" len="sm"/>
            <a:tailEnd type="none" w="sm" len="sm"/>
          </a:ln>
          <a:effectLst>
            <a:outerShdw blurRad="225425" dist="50800" dir="5220000" algn="ctr">
              <a:srgbClr val="000000">
                <a:alpha val="33000"/>
              </a:srgbClr>
            </a:outerShdw>
          </a:effectLst>
          <a:scene3d>
            <a:camera prst="perspectiveFront" fov="3600000">
              <a:rot lat="21259793" lon="921447" rev="21274222"/>
            </a:camera>
            <a:lightRig rig="harsh" dir="t">
              <a:rot lat="0" lon="0" rev="3000000"/>
            </a:lightRig>
          </a:scene3d>
          <a:sp3d extrusionH="254000" contourW="19050">
            <a:bevelT w="82550" h="44450" prst="angle"/>
            <a:bevelB w="82550" h="44450" prst="angle"/>
            <a:contourClr>
              <a:srgbClr val="FFFFFF"/>
            </a:contourClr>
          </a:sp3d>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Dosis"/>
              <a:buNone/>
              <a:defRPr sz="1600" b="1" i="0" u="none" strike="noStrike" cap="none">
                <a:solidFill>
                  <a:schemeClr val="dk1"/>
                </a:solidFill>
                <a:latin typeface="Dosis"/>
                <a:ea typeface="Dosis"/>
                <a:cs typeface="Dosis"/>
                <a:sym typeface="Dosis"/>
              </a:defRPr>
            </a:lvl1pPr>
            <a:lvl2pPr marL="914400" marR="0" lvl="1"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2pPr>
            <a:lvl3pPr marL="1371600" marR="0" lvl="2"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3pPr>
            <a:lvl4pPr marL="1828800" marR="0" lvl="3"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4pPr>
            <a:lvl5pPr marL="2286000" marR="0" lvl="4"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5pPr>
            <a:lvl6pPr marL="2743200" marR="0" lvl="5"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6pPr>
            <a:lvl7pPr marL="3200400" marR="0" lvl="6"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7pPr>
            <a:lvl8pPr marL="3657600" marR="0" lvl="7"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8pPr>
            <a:lvl9pPr marL="4114800" marR="0" lvl="8"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9pPr>
          </a:lstStyle>
          <a:p>
            <a:r>
              <a:rPr lang="en-US" dirty="0"/>
              <a:t>Histogram</a:t>
            </a:r>
            <a:endParaRPr lang="he-IL" dirty="0"/>
          </a:p>
        </p:txBody>
      </p:sp>
      <p:pic>
        <p:nvPicPr>
          <p:cNvPr id="20" name="תמונה 19">
            <a:extLst>
              <a:ext uri="{FF2B5EF4-FFF2-40B4-BE49-F238E27FC236}">
                <a16:creationId xmlns:a16="http://schemas.microsoft.com/office/drawing/2014/main" id="{D89AA735-1E1D-8CB2-7712-EEF99A9766F6}"/>
              </a:ext>
            </a:extLst>
          </p:cNvPr>
          <p:cNvPicPr>
            <a:picLocks noChangeAspect="1"/>
          </p:cNvPicPr>
          <p:nvPr/>
        </p:nvPicPr>
        <p:blipFill>
          <a:blip r:embed="rId3"/>
          <a:stretch>
            <a:fillRect/>
          </a:stretch>
        </p:blipFill>
        <p:spPr>
          <a:xfrm>
            <a:off x="4572000" y="890520"/>
            <a:ext cx="3805425" cy="3362459"/>
          </a:xfrm>
          <a:prstGeom prst="rect">
            <a:avLst/>
          </a:prstGeom>
          <a:ln>
            <a:noFill/>
          </a:ln>
          <a:effectLst>
            <a:outerShdw sx="1000" sy="1000" algn="ctr">
              <a:srgbClr val="000000"/>
            </a:outerShdw>
            <a:reflection blurRad="12700" stA="30000" endPos="30000" dist="5080" dir="5400000" sy="-100000" algn="bl" rotWithShape="0"/>
          </a:effectLst>
          <a:scene3d>
            <a:camera prst="perspectiveFront" fov="2700000">
              <a:rot lat="300000" lon="1800000" rev="0"/>
            </a:camera>
            <a:lightRig rig="threePt" dir="t">
              <a:rot lat="0" lon="0" rev="2700000"/>
            </a:lightRig>
          </a:scene3d>
          <a:sp3d prstMaterial="plastic">
            <a:bevelT w="63500" h="50800"/>
          </a:sp3d>
        </p:spPr>
      </p:pic>
    </p:spTree>
    <p:extLst>
      <p:ext uri="{BB962C8B-B14F-4D97-AF65-F5344CB8AC3E}">
        <p14:creationId xmlns:p14="http://schemas.microsoft.com/office/powerpoint/2010/main" val="3043103517"/>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grpSp>
        <p:nvGrpSpPr>
          <p:cNvPr id="4601" name="Google Shape;4601;p97"/>
          <p:cNvGrpSpPr/>
          <p:nvPr/>
        </p:nvGrpSpPr>
        <p:grpSpPr>
          <a:xfrm>
            <a:off x="5077117" y="694298"/>
            <a:ext cx="3198366" cy="4556595"/>
            <a:chOff x="5077117" y="694298"/>
            <a:chExt cx="3198366" cy="4556595"/>
          </a:xfrm>
        </p:grpSpPr>
        <p:grpSp>
          <p:nvGrpSpPr>
            <p:cNvPr id="4602" name="Google Shape;4602;p97"/>
            <p:cNvGrpSpPr/>
            <p:nvPr/>
          </p:nvGrpSpPr>
          <p:grpSpPr>
            <a:xfrm flipH="1">
              <a:off x="5077117" y="694298"/>
              <a:ext cx="3198366" cy="4556595"/>
              <a:chOff x="1576575" y="1216150"/>
              <a:chExt cx="2944275" cy="4243825"/>
            </a:xfrm>
          </p:grpSpPr>
          <p:sp>
            <p:nvSpPr>
              <p:cNvPr id="4603" name="Google Shape;4603;p97"/>
              <p:cNvSpPr/>
              <p:nvPr/>
            </p:nvSpPr>
            <p:spPr>
              <a:xfrm>
                <a:off x="3270825" y="3452425"/>
                <a:ext cx="1100900" cy="2006925"/>
              </a:xfrm>
              <a:custGeom>
                <a:avLst/>
                <a:gdLst/>
                <a:ahLst/>
                <a:cxnLst/>
                <a:rect l="l" t="t" r="r" b="b"/>
                <a:pathLst>
                  <a:path w="44036" h="80277" extrusionOk="0">
                    <a:moveTo>
                      <a:pt x="35113" y="0"/>
                    </a:moveTo>
                    <a:lnTo>
                      <a:pt x="4136" y="902"/>
                    </a:lnTo>
                    <a:cubicBezTo>
                      <a:pt x="4136" y="902"/>
                      <a:pt x="0" y="19399"/>
                      <a:pt x="1680" y="80276"/>
                    </a:cubicBezTo>
                    <a:lnTo>
                      <a:pt x="21179" y="80276"/>
                    </a:lnTo>
                    <a:lnTo>
                      <a:pt x="22382" y="23935"/>
                    </a:lnTo>
                    <a:lnTo>
                      <a:pt x="25239" y="80276"/>
                    </a:lnTo>
                    <a:lnTo>
                      <a:pt x="44036" y="80276"/>
                    </a:lnTo>
                    <a:cubicBezTo>
                      <a:pt x="44036" y="80276"/>
                      <a:pt x="41655" y="17018"/>
                      <a:pt x="35113"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7"/>
              <p:cNvSpPr/>
              <p:nvPr/>
            </p:nvSpPr>
            <p:spPr>
              <a:xfrm>
                <a:off x="3426850" y="3471850"/>
                <a:ext cx="52650" cy="604650"/>
              </a:xfrm>
              <a:custGeom>
                <a:avLst/>
                <a:gdLst/>
                <a:ahLst/>
                <a:cxnLst/>
                <a:rect l="l" t="t" r="r" b="b"/>
                <a:pathLst>
                  <a:path w="2106" h="24186" fill="none" extrusionOk="0">
                    <a:moveTo>
                      <a:pt x="2105" y="0"/>
                    </a:moveTo>
                    <a:cubicBezTo>
                      <a:pt x="2105" y="0"/>
                      <a:pt x="0" y="18797"/>
                      <a:pt x="326" y="24186"/>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7"/>
              <p:cNvSpPr/>
              <p:nvPr/>
            </p:nvSpPr>
            <p:spPr>
              <a:xfrm>
                <a:off x="3287125" y="4076475"/>
                <a:ext cx="314550" cy="529475"/>
              </a:xfrm>
              <a:custGeom>
                <a:avLst/>
                <a:gdLst/>
                <a:ahLst/>
                <a:cxnLst/>
                <a:rect l="l" t="t" r="r" b="b"/>
                <a:pathLst>
                  <a:path w="12582" h="21179" fill="none" extrusionOk="0">
                    <a:moveTo>
                      <a:pt x="627" y="1"/>
                    </a:moveTo>
                    <a:lnTo>
                      <a:pt x="11604" y="1"/>
                    </a:lnTo>
                    <a:cubicBezTo>
                      <a:pt x="11604" y="1"/>
                      <a:pt x="12582" y="20026"/>
                      <a:pt x="9474" y="20502"/>
                    </a:cubicBezTo>
                    <a:cubicBezTo>
                      <a:pt x="6341" y="20978"/>
                      <a:pt x="1880" y="21179"/>
                      <a:pt x="0" y="19650"/>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7"/>
              <p:cNvSpPr/>
              <p:nvPr/>
            </p:nvSpPr>
            <p:spPr>
              <a:xfrm>
                <a:off x="3302775" y="4133500"/>
                <a:ext cx="276350" cy="25"/>
              </a:xfrm>
              <a:custGeom>
                <a:avLst/>
                <a:gdLst/>
                <a:ahLst/>
                <a:cxnLst/>
                <a:rect l="l" t="t" r="r" b="b"/>
                <a:pathLst>
                  <a:path w="11054" h="1" fill="none" extrusionOk="0">
                    <a:moveTo>
                      <a:pt x="1" y="0"/>
                    </a:moveTo>
                    <a:lnTo>
                      <a:pt x="11053" y="0"/>
                    </a:ln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7"/>
              <p:cNvSpPr/>
              <p:nvPr/>
            </p:nvSpPr>
            <p:spPr>
              <a:xfrm>
                <a:off x="3403650" y="4597775"/>
                <a:ext cx="8800" cy="861575"/>
              </a:xfrm>
              <a:custGeom>
                <a:avLst/>
                <a:gdLst/>
                <a:ahLst/>
                <a:cxnLst/>
                <a:rect l="l" t="t" r="r" b="b"/>
                <a:pathLst>
                  <a:path w="352" h="34463" fill="none" extrusionOk="0">
                    <a:moveTo>
                      <a:pt x="352" y="1"/>
                    </a:moveTo>
                    <a:cubicBezTo>
                      <a:pt x="352" y="1"/>
                      <a:pt x="1" y="25039"/>
                      <a:pt x="352" y="34462"/>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7"/>
              <p:cNvSpPr/>
              <p:nvPr/>
            </p:nvSpPr>
            <p:spPr>
              <a:xfrm>
                <a:off x="3830350" y="3929850"/>
                <a:ext cx="104025" cy="120975"/>
              </a:xfrm>
              <a:custGeom>
                <a:avLst/>
                <a:gdLst/>
                <a:ahLst/>
                <a:cxnLst/>
                <a:rect l="l" t="t" r="r" b="b"/>
                <a:pathLst>
                  <a:path w="4161" h="4839" extrusionOk="0">
                    <a:moveTo>
                      <a:pt x="4161" y="1"/>
                    </a:moveTo>
                    <a:lnTo>
                      <a:pt x="4161" y="1"/>
                    </a:lnTo>
                    <a:cubicBezTo>
                      <a:pt x="3935" y="502"/>
                      <a:pt x="3610" y="903"/>
                      <a:pt x="3284" y="1329"/>
                    </a:cubicBezTo>
                    <a:cubicBezTo>
                      <a:pt x="2933" y="1730"/>
                      <a:pt x="2582" y="2131"/>
                      <a:pt x="2206" y="2507"/>
                    </a:cubicBezTo>
                    <a:cubicBezTo>
                      <a:pt x="1479" y="3284"/>
                      <a:pt x="727" y="4011"/>
                      <a:pt x="1" y="4838"/>
                    </a:cubicBezTo>
                    <a:cubicBezTo>
                      <a:pt x="477" y="4587"/>
                      <a:pt x="928" y="4287"/>
                      <a:pt x="1379" y="3961"/>
                    </a:cubicBezTo>
                    <a:cubicBezTo>
                      <a:pt x="1805" y="3610"/>
                      <a:pt x="2206" y="3234"/>
                      <a:pt x="2582" y="2858"/>
                    </a:cubicBezTo>
                    <a:cubicBezTo>
                      <a:pt x="2958" y="2457"/>
                      <a:pt x="3309" y="2031"/>
                      <a:pt x="3610" y="1555"/>
                    </a:cubicBezTo>
                    <a:cubicBezTo>
                      <a:pt x="3885" y="1079"/>
                      <a:pt x="4161" y="552"/>
                      <a:pt x="41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7"/>
              <p:cNvSpPr/>
              <p:nvPr/>
            </p:nvSpPr>
            <p:spPr>
              <a:xfrm>
                <a:off x="3441250" y="3471850"/>
                <a:ext cx="104675" cy="481225"/>
              </a:xfrm>
              <a:custGeom>
                <a:avLst/>
                <a:gdLst/>
                <a:ahLst/>
                <a:cxnLst/>
                <a:rect l="l" t="t" r="r" b="b"/>
                <a:pathLst>
                  <a:path w="4187" h="19249" fill="none" extrusionOk="0">
                    <a:moveTo>
                      <a:pt x="4186" y="0"/>
                    </a:moveTo>
                    <a:cubicBezTo>
                      <a:pt x="4186" y="0"/>
                      <a:pt x="3459" y="19248"/>
                      <a:pt x="1" y="19248"/>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7"/>
              <p:cNvSpPr/>
              <p:nvPr/>
            </p:nvSpPr>
            <p:spPr>
              <a:xfrm>
                <a:off x="3507675" y="1907300"/>
                <a:ext cx="352150" cy="393150"/>
              </a:xfrm>
              <a:custGeom>
                <a:avLst/>
                <a:gdLst/>
                <a:ahLst/>
                <a:cxnLst/>
                <a:rect l="l" t="t" r="r" b="b"/>
                <a:pathLst>
                  <a:path w="14086" h="15726" extrusionOk="0">
                    <a:moveTo>
                      <a:pt x="0" y="0"/>
                    </a:moveTo>
                    <a:lnTo>
                      <a:pt x="0" y="13058"/>
                    </a:lnTo>
                    <a:cubicBezTo>
                      <a:pt x="0" y="13058"/>
                      <a:pt x="2365" y="15726"/>
                      <a:pt x="6368" y="15726"/>
                    </a:cubicBezTo>
                    <a:cubicBezTo>
                      <a:pt x="6823" y="15726"/>
                      <a:pt x="7299" y="15691"/>
                      <a:pt x="7795" y="15614"/>
                    </a:cubicBezTo>
                    <a:cubicBezTo>
                      <a:pt x="12657" y="14837"/>
                      <a:pt x="14085" y="12156"/>
                      <a:pt x="14085" y="12156"/>
                    </a:cubicBezTo>
                    <a:lnTo>
                      <a:pt x="10752" y="0"/>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7"/>
              <p:cNvSpPr/>
              <p:nvPr/>
            </p:nvSpPr>
            <p:spPr>
              <a:xfrm>
                <a:off x="3507675" y="1907300"/>
                <a:ext cx="309550" cy="198050"/>
              </a:xfrm>
              <a:custGeom>
                <a:avLst/>
                <a:gdLst/>
                <a:ahLst/>
                <a:cxnLst/>
                <a:rect l="l" t="t" r="r" b="b"/>
                <a:pathLst>
                  <a:path w="12382" h="7922" extrusionOk="0">
                    <a:moveTo>
                      <a:pt x="0" y="0"/>
                    </a:moveTo>
                    <a:lnTo>
                      <a:pt x="0" y="6091"/>
                    </a:lnTo>
                    <a:cubicBezTo>
                      <a:pt x="1750" y="6977"/>
                      <a:pt x="4087" y="7921"/>
                      <a:pt x="5939" y="7921"/>
                    </a:cubicBezTo>
                    <a:cubicBezTo>
                      <a:pt x="6182" y="7921"/>
                      <a:pt x="6418" y="7905"/>
                      <a:pt x="6642" y="7870"/>
                    </a:cubicBezTo>
                    <a:cubicBezTo>
                      <a:pt x="8672" y="7519"/>
                      <a:pt x="10903" y="6642"/>
                      <a:pt x="12381" y="5990"/>
                    </a:cubicBezTo>
                    <a:lnTo>
                      <a:pt x="10752" y="0"/>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7"/>
              <p:cNvSpPr/>
              <p:nvPr/>
            </p:nvSpPr>
            <p:spPr>
              <a:xfrm>
                <a:off x="3736375" y="1377225"/>
                <a:ext cx="133475" cy="286350"/>
              </a:xfrm>
              <a:custGeom>
                <a:avLst/>
                <a:gdLst/>
                <a:ahLst/>
                <a:cxnLst/>
                <a:rect l="l" t="t" r="r" b="b"/>
                <a:pathLst>
                  <a:path w="5339" h="11454" extrusionOk="0">
                    <a:moveTo>
                      <a:pt x="2682" y="0"/>
                    </a:moveTo>
                    <a:cubicBezTo>
                      <a:pt x="1203" y="0"/>
                      <a:pt x="0" y="2557"/>
                      <a:pt x="0" y="5714"/>
                    </a:cubicBezTo>
                    <a:cubicBezTo>
                      <a:pt x="0" y="8897"/>
                      <a:pt x="1203" y="11454"/>
                      <a:pt x="2682" y="11454"/>
                    </a:cubicBezTo>
                    <a:cubicBezTo>
                      <a:pt x="4161" y="11454"/>
                      <a:pt x="5339" y="8897"/>
                      <a:pt x="5339" y="5714"/>
                    </a:cubicBezTo>
                    <a:cubicBezTo>
                      <a:pt x="5339" y="2557"/>
                      <a:pt x="4161" y="0"/>
                      <a:pt x="2682"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7"/>
              <p:cNvSpPr/>
              <p:nvPr/>
            </p:nvSpPr>
            <p:spPr>
              <a:xfrm>
                <a:off x="3303400" y="1334625"/>
                <a:ext cx="674225" cy="670175"/>
              </a:xfrm>
              <a:custGeom>
                <a:avLst/>
                <a:gdLst/>
                <a:ahLst/>
                <a:cxnLst/>
                <a:rect l="l" t="t" r="r" b="b"/>
                <a:pathLst>
                  <a:path w="26969" h="26807" extrusionOk="0">
                    <a:moveTo>
                      <a:pt x="13144" y="0"/>
                    </a:moveTo>
                    <a:cubicBezTo>
                      <a:pt x="11983" y="0"/>
                      <a:pt x="10628" y="139"/>
                      <a:pt x="9048" y="476"/>
                    </a:cubicBezTo>
                    <a:cubicBezTo>
                      <a:pt x="1" y="2406"/>
                      <a:pt x="3008" y="11980"/>
                      <a:pt x="3008" y="11980"/>
                    </a:cubicBezTo>
                    <a:cubicBezTo>
                      <a:pt x="2748" y="11842"/>
                      <a:pt x="2488" y="11775"/>
                      <a:pt x="2239" y="11775"/>
                    </a:cubicBezTo>
                    <a:cubicBezTo>
                      <a:pt x="1221" y="11775"/>
                      <a:pt x="406" y="12907"/>
                      <a:pt x="627" y="14962"/>
                    </a:cubicBezTo>
                    <a:cubicBezTo>
                      <a:pt x="878" y="17494"/>
                      <a:pt x="3434" y="19449"/>
                      <a:pt x="4312" y="20852"/>
                    </a:cubicBezTo>
                    <a:cubicBezTo>
                      <a:pt x="5045" y="22025"/>
                      <a:pt x="8353" y="26806"/>
                      <a:pt x="14454" y="26806"/>
                    </a:cubicBezTo>
                    <a:cubicBezTo>
                      <a:pt x="15652" y="26806"/>
                      <a:pt x="16957" y="26622"/>
                      <a:pt x="18372" y="26191"/>
                    </a:cubicBezTo>
                    <a:cubicBezTo>
                      <a:pt x="26968" y="23559"/>
                      <a:pt x="23460" y="13734"/>
                      <a:pt x="22758" y="10652"/>
                    </a:cubicBezTo>
                    <a:cubicBezTo>
                      <a:pt x="22056" y="7569"/>
                      <a:pt x="19775" y="3108"/>
                      <a:pt x="19775" y="3108"/>
                    </a:cubicBezTo>
                    <a:cubicBezTo>
                      <a:pt x="19775" y="3108"/>
                      <a:pt x="18631" y="0"/>
                      <a:pt x="1314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7"/>
              <p:cNvSpPr/>
              <p:nvPr/>
            </p:nvSpPr>
            <p:spPr>
              <a:xfrm>
                <a:off x="3258350" y="1216150"/>
                <a:ext cx="621725" cy="660300"/>
              </a:xfrm>
              <a:custGeom>
                <a:avLst/>
                <a:gdLst/>
                <a:ahLst/>
                <a:cxnLst/>
                <a:rect l="l" t="t" r="r" b="b"/>
                <a:pathLst>
                  <a:path w="24869" h="26412" extrusionOk="0">
                    <a:moveTo>
                      <a:pt x="15974" y="0"/>
                    </a:moveTo>
                    <a:cubicBezTo>
                      <a:pt x="15938" y="0"/>
                      <a:pt x="15901" y="1"/>
                      <a:pt x="15863" y="2"/>
                    </a:cubicBezTo>
                    <a:cubicBezTo>
                      <a:pt x="13708" y="52"/>
                      <a:pt x="9948" y="2809"/>
                      <a:pt x="9948" y="2809"/>
                    </a:cubicBezTo>
                    <a:cubicBezTo>
                      <a:pt x="9948" y="2809"/>
                      <a:pt x="9571" y="2650"/>
                      <a:pt x="8975" y="2650"/>
                    </a:cubicBezTo>
                    <a:cubicBezTo>
                      <a:pt x="7550" y="2650"/>
                      <a:pt x="4873" y="3559"/>
                      <a:pt x="3106" y="9726"/>
                    </a:cubicBezTo>
                    <a:cubicBezTo>
                      <a:pt x="3106" y="9726"/>
                      <a:pt x="124" y="11055"/>
                      <a:pt x="48" y="14288"/>
                    </a:cubicBezTo>
                    <a:cubicBezTo>
                      <a:pt x="1" y="17345"/>
                      <a:pt x="2092" y="26411"/>
                      <a:pt x="6020" y="26411"/>
                    </a:cubicBezTo>
                    <a:cubicBezTo>
                      <a:pt x="6214" y="26411"/>
                      <a:pt x="6412" y="26389"/>
                      <a:pt x="6615" y="26343"/>
                    </a:cubicBezTo>
                    <a:cubicBezTo>
                      <a:pt x="6615" y="26343"/>
                      <a:pt x="6038" y="24839"/>
                      <a:pt x="4835" y="24012"/>
                    </a:cubicBezTo>
                    <a:cubicBezTo>
                      <a:pt x="3632" y="23185"/>
                      <a:pt x="1527" y="18348"/>
                      <a:pt x="3031" y="16970"/>
                    </a:cubicBezTo>
                    <a:cubicBezTo>
                      <a:pt x="3214" y="16801"/>
                      <a:pt x="3392" y="16728"/>
                      <a:pt x="3564" y="16728"/>
                    </a:cubicBezTo>
                    <a:cubicBezTo>
                      <a:pt x="4799" y="16728"/>
                      <a:pt x="5687" y="20554"/>
                      <a:pt x="5687" y="20554"/>
                    </a:cubicBezTo>
                    <a:lnTo>
                      <a:pt x="6489" y="20127"/>
                    </a:lnTo>
                    <a:cubicBezTo>
                      <a:pt x="6489" y="20127"/>
                      <a:pt x="7617" y="16744"/>
                      <a:pt x="6489" y="12107"/>
                    </a:cubicBezTo>
                    <a:lnTo>
                      <a:pt x="6489" y="12107"/>
                    </a:lnTo>
                    <a:cubicBezTo>
                      <a:pt x="6490" y="12107"/>
                      <a:pt x="8502" y="12919"/>
                      <a:pt x="11299" y="12919"/>
                    </a:cubicBezTo>
                    <a:cubicBezTo>
                      <a:pt x="14085" y="12919"/>
                      <a:pt x="17649" y="12114"/>
                      <a:pt x="20775" y="8899"/>
                    </a:cubicBezTo>
                    <a:cubicBezTo>
                      <a:pt x="20775" y="8899"/>
                      <a:pt x="20864" y="8911"/>
                      <a:pt x="21013" y="8911"/>
                    </a:cubicBezTo>
                    <a:cubicBezTo>
                      <a:pt x="21733" y="8911"/>
                      <a:pt x="23870" y="8636"/>
                      <a:pt x="24409" y="5441"/>
                    </a:cubicBezTo>
                    <a:cubicBezTo>
                      <a:pt x="24868" y="2724"/>
                      <a:pt x="22533" y="1274"/>
                      <a:pt x="20375" y="1274"/>
                    </a:cubicBezTo>
                    <a:cubicBezTo>
                      <a:pt x="19468" y="1274"/>
                      <a:pt x="18592" y="1530"/>
                      <a:pt x="17968" y="2057"/>
                    </a:cubicBezTo>
                    <a:cubicBezTo>
                      <a:pt x="17968" y="2057"/>
                      <a:pt x="18041" y="0"/>
                      <a:pt x="15974"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7"/>
              <p:cNvSpPr/>
              <p:nvPr/>
            </p:nvSpPr>
            <p:spPr>
              <a:xfrm>
                <a:off x="3705675" y="1639750"/>
                <a:ext cx="68925" cy="142250"/>
              </a:xfrm>
              <a:custGeom>
                <a:avLst/>
                <a:gdLst/>
                <a:ahLst/>
                <a:cxnLst/>
                <a:rect l="l" t="t" r="r" b="b"/>
                <a:pathLst>
                  <a:path w="2757" h="5690" extrusionOk="0">
                    <a:moveTo>
                      <a:pt x="0" y="0"/>
                    </a:moveTo>
                    <a:cubicBezTo>
                      <a:pt x="125" y="928"/>
                      <a:pt x="351" y="1805"/>
                      <a:pt x="602" y="2707"/>
                    </a:cubicBezTo>
                    <a:lnTo>
                      <a:pt x="627" y="2782"/>
                    </a:lnTo>
                    <a:lnTo>
                      <a:pt x="727" y="2833"/>
                    </a:lnTo>
                    <a:cubicBezTo>
                      <a:pt x="1028" y="3008"/>
                      <a:pt x="1328" y="3209"/>
                      <a:pt x="1604" y="3434"/>
                    </a:cubicBezTo>
                    <a:cubicBezTo>
                      <a:pt x="1729" y="3534"/>
                      <a:pt x="1880" y="3660"/>
                      <a:pt x="1980" y="3785"/>
                    </a:cubicBezTo>
                    <a:cubicBezTo>
                      <a:pt x="2105" y="3885"/>
                      <a:pt x="2181" y="4036"/>
                      <a:pt x="2231" y="4161"/>
                    </a:cubicBezTo>
                    <a:cubicBezTo>
                      <a:pt x="2331" y="4437"/>
                      <a:pt x="2256" y="4762"/>
                      <a:pt x="2055" y="5038"/>
                    </a:cubicBezTo>
                    <a:cubicBezTo>
                      <a:pt x="1855" y="5314"/>
                      <a:pt x="1579" y="5564"/>
                      <a:pt x="1228" y="5690"/>
                    </a:cubicBezTo>
                    <a:cubicBezTo>
                      <a:pt x="1604" y="5690"/>
                      <a:pt x="1980" y="5514"/>
                      <a:pt x="2281" y="5239"/>
                    </a:cubicBezTo>
                    <a:cubicBezTo>
                      <a:pt x="2582" y="4963"/>
                      <a:pt x="2757" y="4487"/>
                      <a:pt x="2657" y="4036"/>
                    </a:cubicBezTo>
                    <a:cubicBezTo>
                      <a:pt x="2531" y="3559"/>
                      <a:pt x="2206" y="3284"/>
                      <a:pt x="1930" y="3033"/>
                    </a:cubicBezTo>
                    <a:cubicBezTo>
                      <a:pt x="1632" y="2804"/>
                      <a:pt x="1334" y="2616"/>
                      <a:pt x="1017" y="2452"/>
                    </a:cubicBezTo>
                    <a:lnTo>
                      <a:pt x="1017" y="2452"/>
                    </a:lnTo>
                    <a:cubicBezTo>
                      <a:pt x="726" y="1612"/>
                      <a:pt x="409" y="795"/>
                      <a:pt x="0"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7"/>
              <p:cNvSpPr/>
              <p:nvPr/>
            </p:nvSpPr>
            <p:spPr>
              <a:xfrm>
                <a:off x="3663675" y="1839000"/>
                <a:ext cx="139750" cy="77125"/>
              </a:xfrm>
              <a:custGeom>
                <a:avLst/>
                <a:gdLst/>
                <a:ahLst/>
                <a:cxnLst/>
                <a:rect l="l" t="t" r="r" b="b"/>
                <a:pathLst>
                  <a:path w="5590" h="3085" extrusionOk="0">
                    <a:moveTo>
                      <a:pt x="1" y="0"/>
                    </a:moveTo>
                    <a:cubicBezTo>
                      <a:pt x="1" y="0"/>
                      <a:pt x="588" y="3084"/>
                      <a:pt x="2852" y="3084"/>
                    </a:cubicBezTo>
                    <a:cubicBezTo>
                      <a:pt x="2879" y="3084"/>
                      <a:pt x="2906" y="3084"/>
                      <a:pt x="2933" y="3083"/>
                    </a:cubicBezTo>
                    <a:cubicBezTo>
                      <a:pt x="5264" y="3008"/>
                      <a:pt x="5590" y="0"/>
                      <a:pt x="5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7"/>
              <p:cNvSpPr/>
              <p:nvPr/>
            </p:nvSpPr>
            <p:spPr>
              <a:xfrm>
                <a:off x="3535225" y="1576150"/>
                <a:ext cx="67075" cy="44825"/>
              </a:xfrm>
              <a:custGeom>
                <a:avLst/>
                <a:gdLst/>
                <a:ahLst/>
                <a:cxnLst/>
                <a:rect l="l" t="t" r="r" b="b"/>
                <a:pathLst>
                  <a:path w="2683" h="1793" extrusionOk="0">
                    <a:moveTo>
                      <a:pt x="1556" y="0"/>
                    </a:moveTo>
                    <a:cubicBezTo>
                      <a:pt x="975" y="0"/>
                      <a:pt x="321" y="364"/>
                      <a:pt x="1" y="1793"/>
                    </a:cubicBezTo>
                    <a:lnTo>
                      <a:pt x="2683" y="389"/>
                    </a:lnTo>
                    <a:cubicBezTo>
                      <a:pt x="2683" y="389"/>
                      <a:pt x="2158" y="0"/>
                      <a:pt x="1556"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7"/>
              <p:cNvSpPr/>
              <p:nvPr/>
            </p:nvSpPr>
            <p:spPr>
              <a:xfrm>
                <a:off x="3767700" y="1537825"/>
                <a:ext cx="63925" cy="21750"/>
              </a:xfrm>
              <a:custGeom>
                <a:avLst/>
                <a:gdLst/>
                <a:ahLst/>
                <a:cxnLst/>
                <a:rect l="l" t="t" r="r" b="b"/>
                <a:pathLst>
                  <a:path w="2557" h="870" extrusionOk="0">
                    <a:moveTo>
                      <a:pt x="1109" y="1"/>
                    </a:moveTo>
                    <a:cubicBezTo>
                      <a:pt x="730" y="1"/>
                      <a:pt x="334" y="218"/>
                      <a:pt x="0" y="869"/>
                    </a:cubicBezTo>
                    <a:lnTo>
                      <a:pt x="2557" y="869"/>
                    </a:lnTo>
                    <a:cubicBezTo>
                      <a:pt x="2557" y="869"/>
                      <a:pt x="1866" y="1"/>
                      <a:pt x="1109"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7"/>
              <p:cNvSpPr/>
              <p:nvPr/>
            </p:nvSpPr>
            <p:spPr>
              <a:xfrm>
                <a:off x="3334725" y="1660050"/>
                <a:ext cx="51425" cy="81850"/>
              </a:xfrm>
              <a:custGeom>
                <a:avLst/>
                <a:gdLst/>
                <a:ahLst/>
                <a:cxnLst/>
                <a:rect l="l" t="t" r="r" b="b"/>
                <a:pathLst>
                  <a:path w="2057" h="3274" extrusionOk="0">
                    <a:moveTo>
                      <a:pt x="574" y="0"/>
                    </a:moveTo>
                    <a:cubicBezTo>
                      <a:pt x="507" y="0"/>
                      <a:pt x="440" y="13"/>
                      <a:pt x="377" y="41"/>
                    </a:cubicBezTo>
                    <a:cubicBezTo>
                      <a:pt x="176" y="116"/>
                      <a:pt x="51" y="291"/>
                      <a:pt x="1" y="467"/>
                    </a:cubicBezTo>
                    <a:cubicBezTo>
                      <a:pt x="151" y="366"/>
                      <a:pt x="302" y="266"/>
                      <a:pt x="452" y="266"/>
                    </a:cubicBezTo>
                    <a:cubicBezTo>
                      <a:pt x="577" y="266"/>
                      <a:pt x="653" y="366"/>
                      <a:pt x="753" y="467"/>
                    </a:cubicBezTo>
                    <a:cubicBezTo>
                      <a:pt x="828" y="592"/>
                      <a:pt x="903" y="717"/>
                      <a:pt x="953" y="868"/>
                    </a:cubicBezTo>
                    <a:cubicBezTo>
                      <a:pt x="1028" y="1043"/>
                      <a:pt x="1079" y="1193"/>
                      <a:pt x="1154" y="1344"/>
                    </a:cubicBezTo>
                    <a:cubicBezTo>
                      <a:pt x="1404" y="1996"/>
                      <a:pt x="1655" y="2647"/>
                      <a:pt x="2031" y="3274"/>
                    </a:cubicBezTo>
                    <a:cubicBezTo>
                      <a:pt x="2056" y="2898"/>
                      <a:pt x="2006" y="2547"/>
                      <a:pt x="1931" y="2196"/>
                    </a:cubicBezTo>
                    <a:cubicBezTo>
                      <a:pt x="1856" y="1845"/>
                      <a:pt x="1755" y="1494"/>
                      <a:pt x="1630" y="1168"/>
                    </a:cubicBezTo>
                    <a:cubicBezTo>
                      <a:pt x="1480" y="843"/>
                      <a:pt x="1354" y="492"/>
                      <a:pt x="1028" y="191"/>
                    </a:cubicBezTo>
                    <a:cubicBezTo>
                      <a:pt x="920" y="83"/>
                      <a:pt x="747" y="0"/>
                      <a:pt x="57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7"/>
              <p:cNvSpPr/>
              <p:nvPr/>
            </p:nvSpPr>
            <p:spPr>
              <a:xfrm>
                <a:off x="4077850" y="2662300"/>
                <a:ext cx="443000" cy="1267425"/>
              </a:xfrm>
              <a:custGeom>
                <a:avLst/>
                <a:gdLst/>
                <a:ahLst/>
                <a:cxnLst/>
                <a:rect l="l" t="t" r="r" b="b"/>
                <a:pathLst>
                  <a:path w="17720" h="50697" extrusionOk="0">
                    <a:moveTo>
                      <a:pt x="9324" y="1"/>
                    </a:moveTo>
                    <a:lnTo>
                      <a:pt x="0" y="3460"/>
                    </a:lnTo>
                    <a:lnTo>
                      <a:pt x="3334" y="13209"/>
                    </a:lnTo>
                    <a:cubicBezTo>
                      <a:pt x="4161" y="20778"/>
                      <a:pt x="10827" y="35841"/>
                      <a:pt x="10827" y="35841"/>
                    </a:cubicBezTo>
                    <a:cubicBezTo>
                      <a:pt x="10827" y="35841"/>
                      <a:pt x="9975" y="37470"/>
                      <a:pt x="10276" y="39099"/>
                    </a:cubicBezTo>
                    <a:cubicBezTo>
                      <a:pt x="10502" y="40202"/>
                      <a:pt x="10878" y="42282"/>
                      <a:pt x="11103" y="43460"/>
                    </a:cubicBezTo>
                    <a:cubicBezTo>
                      <a:pt x="11203" y="44011"/>
                      <a:pt x="11680" y="44387"/>
                      <a:pt x="12231" y="44387"/>
                    </a:cubicBezTo>
                    <a:cubicBezTo>
                      <a:pt x="12657" y="44387"/>
                      <a:pt x="13183" y="43861"/>
                      <a:pt x="13158" y="43209"/>
                    </a:cubicBezTo>
                    <a:lnTo>
                      <a:pt x="13158" y="40402"/>
                    </a:lnTo>
                    <a:cubicBezTo>
                      <a:pt x="13158" y="40402"/>
                      <a:pt x="15113" y="45189"/>
                      <a:pt x="14336" y="49425"/>
                    </a:cubicBezTo>
                    <a:cubicBezTo>
                      <a:pt x="14261" y="49926"/>
                      <a:pt x="14512" y="50427"/>
                      <a:pt x="14988" y="50628"/>
                    </a:cubicBezTo>
                    <a:cubicBezTo>
                      <a:pt x="15112" y="50674"/>
                      <a:pt x="15240" y="50696"/>
                      <a:pt x="15365" y="50696"/>
                    </a:cubicBezTo>
                    <a:cubicBezTo>
                      <a:pt x="15847" y="50696"/>
                      <a:pt x="16297" y="50373"/>
                      <a:pt x="16416" y="49876"/>
                    </a:cubicBezTo>
                    <a:cubicBezTo>
                      <a:pt x="16567" y="49174"/>
                      <a:pt x="16717" y="48322"/>
                      <a:pt x="16717" y="47695"/>
                    </a:cubicBezTo>
                    <a:cubicBezTo>
                      <a:pt x="17294" y="47294"/>
                      <a:pt x="17645" y="46643"/>
                      <a:pt x="17695" y="45941"/>
                    </a:cubicBezTo>
                    <a:cubicBezTo>
                      <a:pt x="17695" y="45515"/>
                      <a:pt x="17720" y="45039"/>
                      <a:pt x="17670" y="44563"/>
                    </a:cubicBezTo>
                    <a:cubicBezTo>
                      <a:pt x="17619" y="44036"/>
                      <a:pt x="17569" y="43510"/>
                      <a:pt x="17569" y="42959"/>
                    </a:cubicBezTo>
                    <a:cubicBezTo>
                      <a:pt x="17569" y="41881"/>
                      <a:pt x="17494" y="40001"/>
                      <a:pt x="17093" y="38673"/>
                    </a:cubicBezTo>
                    <a:cubicBezTo>
                      <a:pt x="16492" y="36693"/>
                      <a:pt x="15339" y="35214"/>
                      <a:pt x="15339" y="35214"/>
                    </a:cubicBezTo>
                    <a:cubicBezTo>
                      <a:pt x="13083" y="13384"/>
                      <a:pt x="10376" y="9575"/>
                      <a:pt x="10376" y="9575"/>
                    </a:cubicBezTo>
                    <a:lnTo>
                      <a:pt x="9324"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7"/>
              <p:cNvSpPr/>
              <p:nvPr/>
            </p:nvSpPr>
            <p:spPr>
              <a:xfrm>
                <a:off x="3472575" y="2154175"/>
                <a:ext cx="684250" cy="1387875"/>
              </a:xfrm>
              <a:custGeom>
                <a:avLst/>
                <a:gdLst/>
                <a:ahLst/>
                <a:cxnLst/>
                <a:rect l="l" t="t" r="r" b="b"/>
                <a:pathLst>
                  <a:path w="27370" h="55515" extrusionOk="0">
                    <a:moveTo>
                      <a:pt x="14863" y="0"/>
                    </a:moveTo>
                    <a:cubicBezTo>
                      <a:pt x="14863" y="0"/>
                      <a:pt x="12407" y="3183"/>
                      <a:pt x="8447" y="3434"/>
                    </a:cubicBezTo>
                    <a:cubicBezTo>
                      <a:pt x="8269" y="3445"/>
                      <a:pt x="8093" y="3450"/>
                      <a:pt x="7919" y="3450"/>
                    </a:cubicBezTo>
                    <a:cubicBezTo>
                      <a:pt x="4195" y="3450"/>
                      <a:pt x="1404" y="1003"/>
                      <a:pt x="1404" y="1003"/>
                    </a:cubicBezTo>
                    <a:lnTo>
                      <a:pt x="1" y="1253"/>
                    </a:lnTo>
                    <a:lnTo>
                      <a:pt x="1" y="53459"/>
                    </a:lnTo>
                    <a:cubicBezTo>
                      <a:pt x="1" y="53459"/>
                      <a:pt x="3585" y="55514"/>
                      <a:pt x="13033" y="55514"/>
                    </a:cubicBezTo>
                    <a:cubicBezTo>
                      <a:pt x="22482" y="55514"/>
                      <a:pt x="27369" y="51930"/>
                      <a:pt x="27369" y="51930"/>
                    </a:cubicBezTo>
                    <a:lnTo>
                      <a:pt x="17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7"/>
              <p:cNvSpPr/>
              <p:nvPr/>
            </p:nvSpPr>
            <p:spPr>
              <a:xfrm>
                <a:off x="3472575" y="2153525"/>
                <a:ext cx="424850" cy="147750"/>
              </a:xfrm>
              <a:custGeom>
                <a:avLst/>
                <a:gdLst/>
                <a:ahLst/>
                <a:cxnLst/>
                <a:rect l="l" t="t" r="r" b="b"/>
                <a:pathLst>
                  <a:path w="16994" h="5910" extrusionOk="0">
                    <a:moveTo>
                      <a:pt x="16993" y="1"/>
                    </a:moveTo>
                    <a:lnTo>
                      <a:pt x="14863" y="26"/>
                    </a:lnTo>
                    <a:cubicBezTo>
                      <a:pt x="14863" y="26"/>
                      <a:pt x="11780" y="3460"/>
                      <a:pt x="8447" y="3460"/>
                    </a:cubicBezTo>
                    <a:cubicBezTo>
                      <a:pt x="4136" y="3460"/>
                      <a:pt x="1404" y="1029"/>
                      <a:pt x="1404" y="1029"/>
                    </a:cubicBezTo>
                    <a:lnTo>
                      <a:pt x="1" y="1279"/>
                    </a:lnTo>
                    <a:cubicBezTo>
                      <a:pt x="1" y="1279"/>
                      <a:pt x="1952" y="5909"/>
                      <a:pt x="7463" y="5909"/>
                    </a:cubicBezTo>
                    <a:cubicBezTo>
                      <a:pt x="8006" y="5909"/>
                      <a:pt x="8584" y="5864"/>
                      <a:pt x="9199" y="5765"/>
                    </a:cubicBezTo>
                    <a:cubicBezTo>
                      <a:pt x="16066" y="4638"/>
                      <a:pt x="16993" y="1"/>
                      <a:pt x="16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7"/>
              <p:cNvSpPr/>
              <p:nvPr/>
            </p:nvSpPr>
            <p:spPr>
              <a:xfrm>
                <a:off x="3844125" y="2153300"/>
                <a:ext cx="493150" cy="1507150"/>
              </a:xfrm>
              <a:custGeom>
                <a:avLst/>
                <a:gdLst/>
                <a:ahLst/>
                <a:cxnLst/>
                <a:rect l="l" t="t" r="r" b="b"/>
                <a:pathLst>
                  <a:path w="19726" h="60286" extrusionOk="0">
                    <a:moveTo>
                      <a:pt x="1132" y="0"/>
                    </a:moveTo>
                    <a:cubicBezTo>
                      <a:pt x="424" y="0"/>
                      <a:pt x="1" y="35"/>
                      <a:pt x="1" y="35"/>
                    </a:cubicBezTo>
                    <a:lnTo>
                      <a:pt x="3861" y="14872"/>
                    </a:lnTo>
                    <a:cubicBezTo>
                      <a:pt x="5866" y="22717"/>
                      <a:pt x="7119" y="30737"/>
                      <a:pt x="7570" y="38807"/>
                    </a:cubicBezTo>
                    <a:lnTo>
                      <a:pt x="9550" y="60286"/>
                    </a:lnTo>
                    <a:cubicBezTo>
                      <a:pt x="15114" y="59133"/>
                      <a:pt x="15490" y="56827"/>
                      <a:pt x="15490" y="56827"/>
                    </a:cubicBezTo>
                    <a:lnTo>
                      <a:pt x="10402" y="24672"/>
                    </a:lnTo>
                    <a:lnTo>
                      <a:pt x="19725" y="20737"/>
                    </a:lnTo>
                    <a:cubicBezTo>
                      <a:pt x="19725" y="20737"/>
                      <a:pt x="17695" y="9133"/>
                      <a:pt x="13084" y="4221"/>
                    </a:cubicBezTo>
                    <a:cubicBezTo>
                      <a:pt x="9520" y="424"/>
                      <a:pt x="3597" y="0"/>
                      <a:pt x="1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7"/>
              <p:cNvSpPr/>
              <p:nvPr/>
            </p:nvSpPr>
            <p:spPr>
              <a:xfrm>
                <a:off x="3086625" y="2179225"/>
                <a:ext cx="524450" cy="1511225"/>
              </a:xfrm>
              <a:custGeom>
                <a:avLst/>
                <a:gdLst/>
                <a:ahLst/>
                <a:cxnLst/>
                <a:rect l="l" t="t" r="r" b="b"/>
                <a:pathLst>
                  <a:path w="20978" h="60449" extrusionOk="0">
                    <a:moveTo>
                      <a:pt x="16842" y="1"/>
                    </a:moveTo>
                    <a:cubicBezTo>
                      <a:pt x="0" y="3384"/>
                      <a:pt x="3258" y="17795"/>
                      <a:pt x="4035" y="20226"/>
                    </a:cubicBezTo>
                    <a:cubicBezTo>
                      <a:pt x="4812" y="22682"/>
                      <a:pt x="7218" y="23259"/>
                      <a:pt x="7218" y="23259"/>
                    </a:cubicBezTo>
                    <a:lnTo>
                      <a:pt x="7218" y="58096"/>
                    </a:lnTo>
                    <a:cubicBezTo>
                      <a:pt x="9921" y="60155"/>
                      <a:pt x="15783" y="60449"/>
                      <a:pt x="18912" y="60449"/>
                    </a:cubicBezTo>
                    <a:cubicBezTo>
                      <a:pt x="20163" y="60449"/>
                      <a:pt x="20978" y="60402"/>
                      <a:pt x="20978" y="60402"/>
                    </a:cubicBezTo>
                    <a:cubicBezTo>
                      <a:pt x="20978" y="60402"/>
                      <a:pt x="20552" y="27971"/>
                      <a:pt x="19298" y="17469"/>
                    </a:cubicBezTo>
                    <a:cubicBezTo>
                      <a:pt x="18045" y="6968"/>
                      <a:pt x="16842" y="1"/>
                      <a:pt x="16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7"/>
              <p:cNvSpPr/>
              <p:nvPr/>
            </p:nvSpPr>
            <p:spPr>
              <a:xfrm>
                <a:off x="3366450" y="2179225"/>
                <a:ext cx="184475" cy="294100"/>
              </a:xfrm>
              <a:custGeom>
                <a:avLst/>
                <a:gdLst/>
                <a:ahLst/>
                <a:cxnLst/>
                <a:rect l="l" t="t" r="r" b="b"/>
                <a:pathLst>
                  <a:path w="7379" h="11764" extrusionOk="0">
                    <a:moveTo>
                      <a:pt x="5649" y="1"/>
                    </a:moveTo>
                    <a:lnTo>
                      <a:pt x="3594" y="376"/>
                    </a:lnTo>
                    <a:cubicBezTo>
                      <a:pt x="3594" y="376"/>
                      <a:pt x="1" y="11764"/>
                      <a:pt x="7033" y="11764"/>
                    </a:cubicBezTo>
                    <a:cubicBezTo>
                      <a:pt x="7145" y="11764"/>
                      <a:pt x="7261" y="11761"/>
                      <a:pt x="7379" y="11755"/>
                    </a:cubicBez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7"/>
              <p:cNvSpPr/>
              <p:nvPr/>
            </p:nvSpPr>
            <p:spPr>
              <a:xfrm>
                <a:off x="3844125" y="2153525"/>
                <a:ext cx="243150" cy="294525"/>
              </a:xfrm>
              <a:custGeom>
                <a:avLst/>
                <a:gdLst/>
                <a:ahLst/>
                <a:cxnLst/>
                <a:rect l="l" t="t" r="r" b="b"/>
                <a:pathLst>
                  <a:path w="9726" h="11781" extrusionOk="0">
                    <a:moveTo>
                      <a:pt x="2131" y="1"/>
                    </a:moveTo>
                    <a:lnTo>
                      <a:pt x="1" y="26"/>
                    </a:lnTo>
                    <a:lnTo>
                      <a:pt x="3059" y="11780"/>
                    </a:lnTo>
                    <a:cubicBezTo>
                      <a:pt x="9725" y="8372"/>
                      <a:pt x="2131"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7"/>
              <p:cNvSpPr/>
              <p:nvPr/>
            </p:nvSpPr>
            <p:spPr>
              <a:xfrm>
                <a:off x="4051525" y="2523225"/>
                <a:ext cx="58925" cy="248125"/>
              </a:xfrm>
              <a:custGeom>
                <a:avLst/>
                <a:gdLst/>
                <a:ahLst/>
                <a:cxnLst/>
                <a:rect l="l" t="t" r="r" b="b"/>
                <a:pathLst>
                  <a:path w="2357" h="9925" extrusionOk="0">
                    <a:moveTo>
                      <a:pt x="1" y="0"/>
                    </a:moveTo>
                    <a:cubicBezTo>
                      <a:pt x="427" y="1629"/>
                      <a:pt x="753" y="3283"/>
                      <a:pt x="1053" y="4937"/>
                    </a:cubicBezTo>
                    <a:cubicBezTo>
                      <a:pt x="1354" y="6592"/>
                      <a:pt x="1605" y="8271"/>
                      <a:pt x="1855" y="9925"/>
                    </a:cubicBezTo>
                    <a:lnTo>
                      <a:pt x="2357" y="9850"/>
                    </a:lnTo>
                    <a:cubicBezTo>
                      <a:pt x="2031" y="8170"/>
                      <a:pt x="1680" y="6541"/>
                      <a:pt x="1304" y="4887"/>
                    </a:cubicBezTo>
                    <a:cubicBezTo>
                      <a:pt x="903" y="3233"/>
                      <a:pt x="502" y="160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7"/>
              <p:cNvSpPr/>
              <p:nvPr/>
            </p:nvSpPr>
            <p:spPr>
              <a:xfrm>
                <a:off x="4096650" y="2627850"/>
                <a:ext cx="240625" cy="144750"/>
              </a:xfrm>
              <a:custGeom>
                <a:avLst/>
                <a:gdLst/>
                <a:ahLst/>
                <a:cxnLst/>
                <a:rect l="l" t="t" r="r" b="b"/>
                <a:pathLst>
                  <a:path w="9625" h="5790" extrusionOk="0">
                    <a:moveTo>
                      <a:pt x="9248" y="0"/>
                    </a:moveTo>
                    <a:lnTo>
                      <a:pt x="0" y="3935"/>
                    </a:lnTo>
                    <a:lnTo>
                      <a:pt x="326" y="5790"/>
                    </a:lnTo>
                    <a:lnTo>
                      <a:pt x="9624" y="1755"/>
                    </a:lnTo>
                    <a:lnTo>
                      <a:pt x="9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7"/>
              <p:cNvSpPr/>
              <p:nvPr/>
            </p:nvSpPr>
            <p:spPr>
              <a:xfrm>
                <a:off x="3225075" y="1670575"/>
                <a:ext cx="367200" cy="491100"/>
              </a:xfrm>
              <a:custGeom>
                <a:avLst/>
                <a:gdLst/>
                <a:ahLst/>
                <a:cxnLst/>
                <a:rect l="l" t="t" r="r" b="b"/>
                <a:pathLst>
                  <a:path w="14688" h="19644" extrusionOk="0">
                    <a:moveTo>
                      <a:pt x="6491" y="1"/>
                    </a:moveTo>
                    <a:cubicBezTo>
                      <a:pt x="6373" y="1"/>
                      <a:pt x="6253" y="32"/>
                      <a:pt x="6141" y="96"/>
                    </a:cubicBezTo>
                    <a:lnTo>
                      <a:pt x="452" y="3329"/>
                    </a:lnTo>
                    <a:cubicBezTo>
                      <a:pt x="126" y="3504"/>
                      <a:pt x="1" y="3905"/>
                      <a:pt x="151" y="4231"/>
                    </a:cubicBezTo>
                    <a:lnTo>
                      <a:pt x="7044" y="19244"/>
                    </a:lnTo>
                    <a:cubicBezTo>
                      <a:pt x="7169" y="19495"/>
                      <a:pt x="7423" y="19643"/>
                      <a:pt x="7685" y="19643"/>
                    </a:cubicBezTo>
                    <a:cubicBezTo>
                      <a:pt x="7790" y="19643"/>
                      <a:pt x="7896" y="19620"/>
                      <a:pt x="7996" y="19570"/>
                    </a:cubicBezTo>
                    <a:lnTo>
                      <a:pt x="14211" y="16311"/>
                    </a:lnTo>
                    <a:cubicBezTo>
                      <a:pt x="14537" y="16136"/>
                      <a:pt x="14688" y="15710"/>
                      <a:pt x="14512" y="15384"/>
                    </a:cubicBezTo>
                    <a:lnTo>
                      <a:pt x="7119" y="397"/>
                    </a:lnTo>
                    <a:cubicBezTo>
                      <a:pt x="6982" y="141"/>
                      <a:pt x="6741" y="1"/>
                      <a:pt x="6491"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7"/>
              <p:cNvSpPr/>
              <p:nvPr/>
            </p:nvSpPr>
            <p:spPr>
              <a:xfrm>
                <a:off x="2966950" y="1812775"/>
                <a:ext cx="507525" cy="1221075"/>
              </a:xfrm>
              <a:custGeom>
                <a:avLst/>
                <a:gdLst/>
                <a:ahLst/>
                <a:cxnLst/>
                <a:rect l="l" t="t" r="r" b="b"/>
                <a:pathLst>
                  <a:path w="20301" h="48843" extrusionOk="0">
                    <a:moveTo>
                      <a:pt x="17149" y="1"/>
                    </a:moveTo>
                    <a:cubicBezTo>
                      <a:pt x="16900" y="1"/>
                      <a:pt x="16647" y="90"/>
                      <a:pt x="16441" y="272"/>
                    </a:cubicBezTo>
                    <a:cubicBezTo>
                      <a:pt x="14612" y="1877"/>
                      <a:pt x="10201" y="6538"/>
                      <a:pt x="9399" y="8694"/>
                    </a:cubicBezTo>
                    <a:cubicBezTo>
                      <a:pt x="8346" y="11450"/>
                      <a:pt x="10075" y="15260"/>
                      <a:pt x="10075" y="15260"/>
                    </a:cubicBezTo>
                    <a:cubicBezTo>
                      <a:pt x="10075" y="15260"/>
                      <a:pt x="0" y="47240"/>
                      <a:pt x="9173" y="48769"/>
                    </a:cubicBezTo>
                    <a:cubicBezTo>
                      <a:pt x="9470" y="48818"/>
                      <a:pt x="9754" y="48842"/>
                      <a:pt x="10028" y="48842"/>
                    </a:cubicBezTo>
                    <a:cubicBezTo>
                      <a:pt x="18224" y="48842"/>
                      <a:pt x="16029" y="27176"/>
                      <a:pt x="14937" y="15486"/>
                    </a:cubicBezTo>
                    <a:lnTo>
                      <a:pt x="16742" y="13255"/>
                    </a:lnTo>
                    <a:cubicBezTo>
                      <a:pt x="17469" y="12353"/>
                      <a:pt x="17970" y="11275"/>
                      <a:pt x="18221" y="10147"/>
                    </a:cubicBezTo>
                    <a:lnTo>
                      <a:pt x="20000" y="7541"/>
                    </a:lnTo>
                    <a:cubicBezTo>
                      <a:pt x="20251" y="7265"/>
                      <a:pt x="20301" y="6864"/>
                      <a:pt x="20151" y="6538"/>
                    </a:cubicBezTo>
                    <a:cubicBezTo>
                      <a:pt x="20001" y="6156"/>
                      <a:pt x="19641" y="5939"/>
                      <a:pt x="19270" y="5939"/>
                    </a:cubicBezTo>
                    <a:cubicBezTo>
                      <a:pt x="19082" y="5939"/>
                      <a:pt x="18890" y="5994"/>
                      <a:pt x="18722" y="6112"/>
                    </a:cubicBezTo>
                    <a:lnTo>
                      <a:pt x="14060" y="9897"/>
                    </a:lnTo>
                    <a:lnTo>
                      <a:pt x="19023" y="4784"/>
                    </a:lnTo>
                    <a:cubicBezTo>
                      <a:pt x="19348" y="4483"/>
                      <a:pt x="19424" y="3982"/>
                      <a:pt x="19198" y="3606"/>
                    </a:cubicBezTo>
                    <a:cubicBezTo>
                      <a:pt x="19030" y="3285"/>
                      <a:pt x="18713" y="3113"/>
                      <a:pt x="18383" y="3113"/>
                    </a:cubicBezTo>
                    <a:cubicBezTo>
                      <a:pt x="18172" y="3113"/>
                      <a:pt x="17955" y="3183"/>
                      <a:pt x="17770" y="3330"/>
                    </a:cubicBezTo>
                    <a:lnTo>
                      <a:pt x="12582" y="7992"/>
                    </a:lnTo>
                    <a:lnTo>
                      <a:pt x="17920" y="1776"/>
                    </a:lnTo>
                    <a:cubicBezTo>
                      <a:pt x="18296" y="1400"/>
                      <a:pt x="18296" y="774"/>
                      <a:pt x="17945" y="373"/>
                    </a:cubicBezTo>
                    <a:cubicBezTo>
                      <a:pt x="17740" y="127"/>
                      <a:pt x="17447" y="1"/>
                      <a:pt x="1714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7"/>
              <p:cNvSpPr/>
              <p:nvPr/>
            </p:nvSpPr>
            <p:spPr>
              <a:xfrm>
                <a:off x="3201900" y="1880350"/>
                <a:ext cx="90875" cy="149775"/>
              </a:xfrm>
              <a:custGeom>
                <a:avLst/>
                <a:gdLst/>
                <a:ahLst/>
                <a:cxnLst/>
                <a:rect l="l" t="t" r="r" b="b"/>
                <a:pathLst>
                  <a:path w="3635" h="5991" extrusionOk="0">
                    <a:moveTo>
                      <a:pt x="3008" y="1"/>
                    </a:moveTo>
                    <a:cubicBezTo>
                      <a:pt x="752" y="2156"/>
                      <a:pt x="76" y="5790"/>
                      <a:pt x="1" y="5991"/>
                    </a:cubicBezTo>
                    <a:lnTo>
                      <a:pt x="3635" y="1379"/>
                    </a:lnTo>
                    <a:lnTo>
                      <a:pt x="3008"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7"/>
              <p:cNvSpPr/>
              <p:nvPr/>
            </p:nvSpPr>
            <p:spPr>
              <a:xfrm>
                <a:off x="2588500" y="3820200"/>
                <a:ext cx="223075" cy="438525"/>
              </a:xfrm>
              <a:custGeom>
                <a:avLst/>
                <a:gdLst/>
                <a:ahLst/>
                <a:cxnLst/>
                <a:rect l="l" t="t" r="r" b="b"/>
                <a:pathLst>
                  <a:path w="8923" h="17541" extrusionOk="0">
                    <a:moveTo>
                      <a:pt x="3183" y="1"/>
                    </a:moveTo>
                    <a:cubicBezTo>
                      <a:pt x="3183" y="1"/>
                      <a:pt x="0" y="14237"/>
                      <a:pt x="526" y="15690"/>
                    </a:cubicBezTo>
                    <a:cubicBezTo>
                      <a:pt x="1078" y="17144"/>
                      <a:pt x="2055" y="17294"/>
                      <a:pt x="2055" y="17294"/>
                    </a:cubicBezTo>
                    <a:cubicBezTo>
                      <a:pt x="2454" y="17464"/>
                      <a:pt x="2815" y="17541"/>
                      <a:pt x="3144" y="17541"/>
                    </a:cubicBezTo>
                    <a:cubicBezTo>
                      <a:pt x="6412" y="17541"/>
                      <a:pt x="6391" y="9926"/>
                      <a:pt x="6391" y="9926"/>
                    </a:cubicBezTo>
                    <a:cubicBezTo>
                      <a:pt x="8922" y="8497"/>
                      <a:pt x="7168" y="628"/>
                      <a:pt x="7168" y="628"/>
                    </a:cubicBezTo>
                    <a:lnTo>
                      <a:pt x="3183"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7"/>
              <p:cNvSpPr/>
              <p:nvPr/>
            </p:nvSpPr>
            <p:spPr>
              <a:xfrm>
                <a:off x="1675575" y="3271975"/>
                <a:ext cx="1037000" cy="2187375"/>
              </a:xfrm>
              <a:custGeom>
                <a:avLst/>
                <a:gdLst/>
                <a:ahLst/>
                <a:cxnLst/>
                <a:rect l="l" t="t" r="r" b="b"/>
                <a:pathLst>
                  <a:path w="41480" h="87495" extrusionOk="0">
                    <a:moveTo>
                      <a:pt x="36216" y="0"/>
                    </a:moveTo>
                    <a:lnTo>
                      <a:pt x="6742" y="2481"/>
                    </a:lnTo>
                    <a:cubicBezTo>
                      <a:pt x="6742" y="2481"/>
                      <a:pt x="1" y="18872"/>
                      <a:pt x="1780" y="35740"/>
                    </a:cubicBezTo>
                    <a:cubicBezTo>
                      <a:pt x="3560" y="52582"/>
                      <a:pt x="8873" y="87494"/>
                      <a:pt x="8873" y="87494"/>
                    </a:cubicBezTo>
                    <a:lnTo>
                      <a:pt x="35966" y="87494"/>
                    </a:lnTo>
                    <a:cubicBezTo>
                      <a:pt x="35966" y="87494"/>
                      <a:pt x="41480" y="36241"/>
                      <a:pt x="39525" y="23083"/>
                    </a:cubicBezTo>
                    <a:cubicBezTo>
                      <a:pt x="37545" y="9950"/>
                      <a:pt x="36216" y="0"/>
                      <a:pt x="3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7"/>
              <p:cNvSpPr/>
              <p:nvPr/>
            </p:nvSpPr>
            <p:spPr>
              <a:xfrm>
                <a:off x="2287100" y="3849025"/>
                <a:ext cx="109675" cy="1610950"/>
              </a:xfrm>
              <a:custGeom>
                <a:avLst/>
                <a:gdLst/>
                <a:ahLst/>
                <a:cxnLst/>
                <a:rect l="l" t="t" r="r" b="b"/>
                <a:pathLst>
                  <a:path w="4387" h="64438" extrusionOk="0">
                    <a:moveTo>
                      <a:pt x="4387" y="1"/>
                    </a:moveTo>
                    <a:lnTo>
                      <a:pt x="1" y="5364"/>
                    </a:lnTo>
                    <a:lnTo>
                      <a:pt x="1" y="5389"/>
                    </a:lnTo>
                    <a:lnTo>
                      <a:pt x="51" y="64437"/>
                    </a:lnTo>
                    <a:lnTo>
                      <a:pt x="1079" y="64412"/>
                    </a:lnTo>
                    <a:lnTo>
                      <a:pt x="76" y="5389"/>
                    </a:lnTo>
                    <a:lnTo>
                      <a:pt x="51" y="5414"/>
                    </a:lnTo>
                    <a:lnTo>
                      <a:pt x="51" y="5414"/>
                    </a:lnTo>
                    <a:lnTo>
                      <a:pt x="438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7"/>
              <p:cNvSpPr/>
              <p:nvPr/>
            </p:nvSpPr>
            <p:spPr>
              <a:xfrm>
                <a:off x="1829725" y="3334000"/>
                <a:ext cx="151025" cy="2125350"/>
              </a:xfrm>
              <a:custGeom>
                <a:avLst/>
                <a:gdLst/>
                <a:ahLst/>
                <a:cxnLst/>
                <a:rect l="l" t="t" r="r" b="b"/>
                <a:pathLst>
                  <a:path w="6041" h="85014" fill="none" extrusionOk="0">
                    <a:moveTo>
                      <a:pt x="5013" y="0"/>
                    </a:moveTo>
                    <a:cubicBezTo>
                      <a:pt x="4211" y="1930"/>
                      <a:pt x="0" y="13559"/>
                      <a:pt x="0" y="29223"/>
                    </a:cubicBezTo>
                    <a:cubicBezTo>
                      <a:pt x="0" y="44888"/>
                      <a:pt x="6040" y="85013"/>
                      <a:pt x="6040" y="85013"/>
                    </a:cubicBezTo>
                  </a:path>
                </a:pathLst>
              </a:custGeom>
              <a:solidFill>
                <a:schemeClr val="dk2"/>
              </a:solidFill>
              <a:ln w="12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7"/>
              <p:cNvSpPr/>
              <p:nvPr/>
            </p:nvSpPr>
            <p:spPr>
              <a:xfrm>
                <a:off x="1885475" y="3334000"/>
                <a:ext cx="253150" cy="258800"/>
              </a:xfrm>
              <a:custGeom>
                <a:avLst/>
                <a:gdLst/>
                <a:ahLst/>
                <a:cxnLst/>
                <a:rect l="l" t="t" r="r" b="b"/>
                <a:pathLst>
                  <a:path w="10126" h="10352" fill="none" extrusionOk="0">
                    <a:moveTo>
                      <a:pt x="1" y="9424"/>
                    </a:moveTo>
                    <a:cubicBezTo>
                      <a:pt x="1" y="9424"/>
                      <a:pt x="8823" y="10351"/>
                      <a:pt x="10126" y="0"/>
                    </a:cubicBezTo>
                  </a:path>
                </a:pathLst>
              </a:custGeom>
              <a:solidFill>
                <a:schemeClr val="dk2"/>
              </a:solidFill>
              <a:ln w="12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97"/>
              <p:cNvSpPr/>
              <p:nvPr/>
            </p:nvSpPr>
            <p:spPr>
              <a:xfrm>
                <a:off x="1672450" y="1577725"/>
                <a:ext cx="873450" cy="805150"/>
              </a:xfrm>
              <a:custGeom>
                <a:avLst/>
                <a:gdLst/>
                <a:ahLst/>
                <a:cxnLst/>
                <a:rect l="l" t="t" r="r" b="b"/>
                <a:pathLst>
                  <a:path w="34938" h="32206" extrusionOk="0">
                    <a:moveTo>
                      <a:pt x="23534" y="0"/>
                    </a:moveTo>
                    <a:cubicBezTo>
                      <a:pt x="19023" y="4512"/>
                      <a:pt x="7444" y="5289"/>
                      <a:pt x="7444" y="5289"/>
                    </a:cubicBezTo>
                    <a:cubicBezTo>
                      <a:pt x="7444" y="5289"/>
                      <a:pt x="3985" y="11805"/>
                      <a:pt x="2256" y="19474"/>
                    </a:cubicBezTo>
                    <a:cubicBezTo>
                      <a:pt x="0" y="29299"/>
                      <a:pt x="9549" y="32206"/>
                      <a:pt x="9549" y="32206"/>
                    </a:cubicBezTo>
                    <a:lnTo>
                      <a:pt x="34938" y="32206"/>
                    </a:lnTo>
                    <a:cubicBezTo>
                      <a:pt x="31855" y="20301"/>
                      <a:pt x="33660" y="5364"/>
                      <a:pt x="33660" y="5364"/>
                    </a:cubicBezTo>
                    <a:lnTo>
                      <a:pt x="23534" y="0"/>
                    </a:ln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7"/>
              <p:cNvSpPr/>
              <p:nvPr/>
            </p:nvSpPr>
            <p:spPr>
              <a:xfrm>
                <a:off x="1970700" y="1983725"/>
                <a:ext cx="417300" cy="473850"/>
              </a:xfrm>
              <a:custGeom>
                <a:avLst/>
                <a:gdLst/>
                <a:ahLst/>
                <a:cxnLst/>
                <a:rect l="l" t="t" r="r" b="b"/>
                <a:pathLst>
                  <a:path w="16692" h="18954" extrusionOk="0">
                    <a:moveTo>
                      <a:pt x="1755" y="1"/>
                    </a:moveTo>
                    <a:lnTo>
                      <a:pt x="0" y="11881"/>
                    </a:lnTo>
                    <a:cubicBezTo>
                      <a:pt x="0" y="11881"/>
                      <a:pt x="1580" y="18954"/>
                      <a:pt x="8809" y="18954"/>
                    </a:cubicBezTo>
                    <a:cubicBezTo>
                      <a:pt x="8920" y="18954"/>
                      <a:pt x="9034" y="18952"/>
                      <a:pt x="9148" y="18948"/>
                    </a:cubicBezTo>
                    <a:cubicBezTo>
                      <a:pt x="16692" y="18748"/>
                      <a:pt x="15489" y="11981"/>
                      <a:pt x="15489" y="11981"/>
                    </a:cubicBezTo>
                    <a:lnTo>
                      <a:pt x="12933" y="3911"/>
                    </a:lnTo>
                    <a:lnTo>
                      <a:pt x="1755"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7"/>
              <p:cNvSpPr/>
              <p:nvPr/>
            </p:nvSpPr>
            <p:spPr>
              <a:xfrm>
                <a:off x="2003900" y="1983100"/>
                <a:ext cx="310800" cy="218700"/>
              </a:xfrm>
              <a:custGeom>
                <a:avLst/>
                <a:gdLst/>
                <a:ahLst/>
                <a:cxnLst/>
                <a:rect l="l" t="t" r="r" b="b"/>
                <a:pathLst>
                  <a:path w="12432" h="8748" extrusionOk="0">
                    <a:moveTo>
                      <a:pt x="427" y="1"/>
                    </a:moveTo>
                    <a:lnTo>
                      <a:pt x="1" y="2858"/>
                    </a:lnTo>
                    <a:cubicBezTo>
                      <a:pt x="1103" y="5640"/>
                      <a:pt x="3234" y="8748"/>
                      <a:pt x="8647" y="8748"/>
                    </a:cubicBezTo>
                    <a:cubicBezTo>
                      <a:pt x="10778" y="8748"/>
                      <a:pt x="11780" y="7921"/>
                      <a:pt x="12432" y="6567"/>
                    </a:cubicBezTo>
                    <a:lnTo>
                      <a:pt x="11605" y="3936"/>
                    </a:lnTo>
                    <a:lnTo>
                      <a:pt x="427" y="1"/>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7"/>
              <p:cNvSpPr/>
              <p:nvPr/>
            </p:nvSpPr>
            <p:spPr>
              <a:xfrm>
                <a:off x="1862750" y="1414325"/>
                <a:ext cx="670000" cy="711500"/>
              </a:xfrm>
              <a:custGeom>
                <a:avLst/>
                <a:gdLst/>
                <a:ahLst/>
                <a:cxnLst/>
                <a:rect l="l" t="t" r="r" b="b"/>
                <a:pathLst>
                  <a:path w="26800" h="28460" extrusionOk="0">
                    <a:moveTo>
                      <a:pt x="14304" y="0"/>
                    </a:moveTo>
                    <a:cubicBezTo>
                      <a:pt x="10290" y="0"/>
                      <a:pt x="6504" y="2516"/>
                      <a:pt x="5872" y="10145"/>
                    </a:cubicBezTo>
                    <a:cubicBezTo>
                      <a:pt x="5872" y="10145"/>
                      <a:pt x="5105" y="9040"/>
                      <a:pt x="3738" y="9040"/>
                    </a:cubicBezTo>
                    <a:cubicBezTo>
                      <a:pt x="3358" y="9040"/>
                      <a:pt x="2932" y="9125"/>
                      <a:pt x="2464" y="9343"/>
                    </a:cubicBezTo>
                    <a:cubicBezTo>
                      <a:pt x="386" y="10345"/>
                      <a:pt x="1" y="19738"/>
                      <a:pt x="3865" y="19738"/>
                    </a:cubicBezTo>
                    <a:cubicBezTo>
                      <a:pt x="3963" y="19738"/>
                      <a:pt x="4064" y="19732"/>
                      <a:pt x="4168" y="19719"/>
                    </a:cubicBezTo>
                    <a:cubicBezTo>
                      <a:pt x="4168" y="19719"/>
                      <a:pt x="4995" y="26912"/>
                      <a:pt x="11035" y="28165"/>
                    </a:cubicBezTo>
                    <a:cubicBezTo>
                      <a:pt x="11997" y="28364"/>
                      <a:pt x="12864" y="28459"/>
                      <a:pt x="13650" y="28459"/>
                    </a:cubicBezTo>
                    <a:cubicBezTo>
                      <a:pt x="17820" y="28459"/>
                      <a:pt x="19738" y="25797"/>
                      <a:pt x="21762" y="21875"/>
                    </a:cubicBezTo>
                    <a:cubicBezTo>
                      <a:pt x="24143" y="17213"/>
                      <a:pt x="26800" y="6235"/>
                      <a:pt x="21762" y="2576"/>
                    </a:cubicBezTo>
                    <a:cubicBezTo>
                      <a:pt x="19749" y="1114"/>
                      <a:pt x="16976" y="0"/>
                      <a:pt x="1430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7"/>
              <p:cNvSpPr/>
              <p:nvPr/>
            </p:nvSpPr>
            <p:spPr>
              <a:xfrm>
                <a:off x="2218825" y="1851525"/>
                <a:ext cx="52650" cy="96525"/>
              </a:xfrm>
              <a:custGeom>
                <a:avLst/>
                <a:gdLst/>
                <a:ahLst/>
                <a:cxnLst/>
                <a:rect l="l" t="t" r="r" b="b"/>
                <a:pathLst>
                  <a:path w="2106" h="3861" extrusionOk="0">
                    <a:moveTo>
                      <a:pt x="1704" y="1"/>
                    </a:moveTo>
                    <a:lnTo>
                      <a:pt x="1704" y="1"/>
                    </a:lnTo>
                    <a:cubicBezTo>
                      <a:pt x="1454" y="577"/>
                      <a:pt x="1278" y="1154"/>
                      <a:pt x="1153" y="1755"/>
                    </a:cubicBezTo>
                    <a:lnTo>
                      <a:pt x="1128" y="1830"/>
                    </a:lnTo>
                    <a:lnTo>
                      <a:pt x="1203" y="1956"/>
                    </a:lnTo>
                    <a:cubicBezTo>
                      <a:pt x="1328" y="2156"/>
                      <a:pt x="1479" y="2382"/>
                      <a:pt x="1529" y="2632"/>
                    </a:cubicBezTo>
                    <a:cubicBezTo>
                      <a:pt x="1604" y="2858"/>
                      <a:pt x="1554" y="3083"/>
                      <a:pt x="1454" y="3259"/>
                    </a:cubicBezTo>
                    <a:cubicBezTo>
                      <a:pt x="1404" y="3334"/>
                      <a:pt x="1328" y="3409"/>
                      <a:pt x="1228" y="3459"/>
                    </a:cubicBezTo>
                    <a:cubicBezTo>
                      <a:pt x="1128" y="3484"/>
                      <a:pt x="1003" y="3535"/>
                      <a:pt x="852" y="3535"/>
                    </a:cubicBezTo>
                    <a:cubicBezTo>
                      <a:pt x="736" y="3556"/>
                      <a:pt x="619" y="3563"/>
                      <a:pt x="501" y="3563"/>
                    </a:cubicBezTo>
                    <a:cubicBezTo>
                      <a:pt x="339" y="3563"/>
                      <a:pt x="174" y="3549"/>
                      <a:pt x="0" y="3535"/>
                    </a:cubicBezTo>
                    <a:lnTo>
                      <a:pt x="0" y="3535"/>
                    </a:lnTo>
                    <a:cubicBezTo>
                      <a:pt x="251" y="3710"/>
                      <a:pt x="551" y="3810"/>
                      <a:pt x="852" y="3860"/>
                    </a:cubicBezTo>
                    <a:cubicBezTo>
                      <a:pt x="1003" y="3860"/>
                      <a:pt x="1178" y="3860"/>
                      <a:pt x="1353" y="3835"/>
                    </a:cubicBezTo>
                    <a:cubicBezTo>
                      <a:pt x="1529" y="3785"/>
                      <a:pt x="1704" y="3685"/>
                      <a:pt x="1830" y="3535"/>
                    </a:cubicBezTo>
                    <a:cubicBezTo>
                      <a:pt x="2080" y="3234"/>
                      <a:pt x="2105" y="2833"/>
                      <a:pt x="2030" y="2507"/>
                    </a:cubicBezTo>
                    <a:cubicBezTo>
                      <a:pt x="1940" y="2191"/>
                      <a:pt x="1809" y="1936"/>
                      <a:pt x="1619" y="1706"/>
                    </a:cubicBezTo>
                    <a:lnTo>
                      <a:pt x="1619" y="1706"/>
                    </a:lnTo>
                    <a:cubicBezTo>
                      <a:pt x="1686" y="1146"/>
                      <a:pt x="1728" y="584"/>
                      <a:pt x="1704" y="1"/>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7"/>
              <p:cNvSpPr/>
              <p:nvPr/>
            </p:nvSpPr>
            <p:spPr>
              <a:xfrm>
                <a:off x="2126075" y="1958050"/>
                <a:ext cx="156050" cy="113525"/>
              </a:xfrm>
              <a:custGeom>
                <a:avLst/>
                <a:gdLst/>
                <a:ahLst/>
                <a:cxnLst/>
                <a:rect l="l" t="t" r="r" b="b"/>
                <a:pathLst>
                  <a:path w="6242" h="4541" extrusionOk="0">
                    <a:moveTo>
                      <a:pt x="1104" y="0"/>
                    </a:moveTo>
                    <a:lnTo>
                      <a:pt x="1104" y="0"/>
                    </a:lnTo>
                    <a:cubicBezTo>
                      <a:pt x="1103" y="0"/>
                      <a:pt x="1" y="4411"/>
                      <a:pt x="2657" y="4537"/>
                    </a:cubicBezTo>
                    <a:cubicBezTo>
                      <a:pt x="2709" y="4539"/>
                      <a:pt x="2761" y="4540"/>
                      <a:pt x="2811" y="4540"/>
                    </a:cubicBezTo>
                    <a:cubicBezTo>
                      <a:pt x="5326" y="4540"/>
                      <a:pt x="6241" y="1554"/>
                      <a:pt x="6241" y="1554"/>
                    </a:cubicBezTo>
                    <a:lnTo>
                      <a:pt x="1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7"/>
              <p:cNvSpPr/>
              <p:nvPr/>
            </p:nvSpPr>
            <p:spPr>
              <a:xfrm>
                <a:off x="2133600" y="1733050"/>
                <a:ext cx="61425" cy="17000"/>
              </a:xfrm>
              <a:custGeom>
                <a:avLst/>
                <a:gdLst/>
                <a:ahLst/>
                <a:cxnLst/>
                <a:rect l="l" t="t" r="r" b="b"/>
                <a:pathLst>
                  <a:path w="2457" h="680" extrusionOk="0">
                    <a:moveTo>
                      <a:pt x="1462" y="0"/>
                    </a:moveTo>
                    <a:cubicBezTo>
                      <a:pt x="1098" y="0"/>
                      <a:pt x="619" y="170"/>
                      <a:pt x="1" y="680"/>
                    </a:cubicBezTo>
                    <a:lnTo>
                      <a:pt x="2457" y="680"/>
                    </a:lnTo>
                    <a:cubicBezTo>
                      <a:pt x="2457" y="680"/>
                      <a:pt x="2189" y="0"/>
                      <a:pt x="1462" y="0"/>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7"/>
              <p:cNvSpPr/>
              <p:nvPr/>
            </p:nvSpPr>
            <p:spPr>
              <a:xfrm>
                <a:off x="2364175" y="1793150"/>
                <a:ext cx="47025" cy="38350"/>
              </a:xfrm>
              <a:custGeom>
                <a:avLst/>
                <a:gdLst/>
                <a:ahLst/>
                <a:cxnLst/>
                <a:rect l="l" t="t" r="r" b="b"/>
                <a:pathLst>
                  <a:path w="1881" h="1534" extrusionOk="0">
                    <a:moveTo>
                      <a:pt x="744" y="1"/>
                    </a:moveTo>
                    <a:cubicBezTo>
                      <a:pt x="536" y="1"/>
                      <a:pt x="290" y="75"/>
                      <a:pt x="1" y="255"/>
                    </a:cubicBezTo>
                    <a:lnTo>
                      <a:pt x="1880" y="1534"/>
                    </a:lnTo>
                    <a:cubicBezTo>
                      <a:pt x="1880" y="1534"/>
                      <a:pt x="1695" y="1"/>
                      <a:pt x="744" y="1"/>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7"/>
              <p:cNvSpPr/>
              <p:nvPr/>
            </p:nvSpPr>
            <p:spPr>
              <a:xfrm>
                <a:off x="1858525" y="1338125"/>
                <a:ext cx="726850" cy="404775"/>
              </a:xfrm>
              <a:custGeom>
                <a:avLst/>
                <a:gdLst/>
                <a:ahLst/>
                <a:cxnLst/>
                <a:rect l="l" t="t" r="r" b="b"/>
                <a:pathLst>
                  <a:path w="29074" h="16191" extrusionOk="0">
                    <a:moveTo>
                      <a:pt x="13673" y="1"/>
                    </a:moveTo>
                    <a:cubicBezTo>
                      <a:pt x="4663" y="1"/>
                      <a:pt x="3818" y="5747"/>
                      <a:pt x="1" y="14873"/>
                    </a:cubicBezTo>
                    <a:lnTo>
                      <a:pt x="1279" y="15148"/>
                    </a:lnTo>
                    <a:cubicBezTo>
                      <a:pt x="1279" y="15148"/>
                      <a:pt x="1972" y="12334"/>
                      <a:pt x="3543" y="12334"/>
                    </a:cubicBezTo>
                    <a:cubicBezTo>
                      <a:pt x="3713" y="12334"/>
                      <a:pt x="3895" y="12368"/>
                      <a:pt x="4086" y="12441"/>
                    </a:cubicBezTo>
                    <a:cubicBezTo>
                      <a:pt x="6041" y="13193"/>
                      <a:pt x="6116" y="15524"/>
                      <a:pt x="6116" y="15524"/>
                    </a:cubicBezTo>
                    <a:cubicBezTo>
                      <a:pt x="6116" y="15524"/>
                      <a:pt x="6121" y="15524"/>
                      <a:pt x="6132" y="15524"/>
                    </a:cubicBezTo>
                    <a:cubicBezTo>
                      <a:pt x="6471" y="15524"/>
                      <a:pt x="12322" y="15477"/>
                      <a:pt x="15314" y="12241"/>
                    </a:cubicBezTo>
                    <a:lnTo>
                      <a:pt x="15314" y="12241"/>
                    </a:lnTo>
                    <a:lnTo>
                      <a:pt x="13735" y="14822"/>
                    </a:lnTo>
                    <a:cubicBezTo>
                      <a:pt x="13735" y="14822"/>
                      <a:pt x="14178" y="14861"/>
                      <a:pt x="14852" y="14861"/>
                    </a:cubicBezTo>
                    <a:cubicBezTo>
                      <a:pt x="16149" y="14861"/>
                      <a:pt x="18300" y="14719"/>
                      <a:pt x="19801" y="13895"/>
                    </a:cubicBezTo>
                    <a:lnTo>
                      <a:pt x="19801" y="13895"/>
                    </a:lnTo>
                    <a:lnTo>
                      <a:pt x="18723" y="15800"/>
                    </a:lnTo>
                    <a:cubicBezTo>
                      <a:pt x="18723" y="15800"/>
                      <a:pt x="19969" y="16190"/>
                      <a:pt x="21644" y="16190"/>
                    </a:cubicBezTo>
                    <a:cubicBezTo>
                      <a:pt x="23030" y="16190"/>
                      <a:pt x="24708" y="15923"/>
                      <a:pt x="26217" y="14948"/>
                    </a:cubicBezTo>
                    <a:cubicBezTo>
                      <a:pt x="26217" y="14948"/>
                      <a:pt x="29074" y="1614"/>
                      <a:pt x="16943" y="211"/>
                    </a:cubicBezTo>
                    <a:cubicBezTo>
                      <a:pt x="15746" y="70"/>
                      <a:pt x="14660" y="1"/>
                      <a:pt x="13673" y="1"/>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7"/>
              <p:cNvSpPr/>
              <p:nvPr/>
            </p:nvSpPr>
            <p:spPr>
              <a:xfrm>
                <a:off x="1858525" y="1716825"/>
                <a:ext cx="113450" cy="215550"/>
              </a:xfrm>
              <a:custGeom>
                <a:avLst/>
                <a:gdLst/>
                <a:ahLst/>
                <a:cxnLst/>
                <a:rect l="l" t="t" r="r" b="b"/>
                <a:pathLst>
                  <a:path w="4538" h="8622" extrusionOk="0">
                    <a:moveTo>
                      <a:pt x="502" y="0"/>
                    </a:moveTo>
                    <a:lnTo>
                      <a:pt x="1" y="8622"/>
                    </a:lnTo>
                    <a:lnTo>
                      <a:pt x="4537" y="8622"/>
                    </a:lnTo>
                    <a:cubicBezTo>
                      <a:pt x="4161" y="7344"/>
                      <a:pt x="4537" y="6065"/>
                      <a:pt x="4537" y="6065"/>
                    </a:cubicBezTo>
                    <a:cubicBezTo>
                      <a:pt x="126" y="5163"/>
                      <a:pt x="1279" y="0"/>
                      <a:pt x="1279"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7"/>
              <p:cNvSpPr/>
              <p:nvPr/>
            </p:nvSpPr>
            <p:spPr>
              <a:xfrm>
                <a:off x="1928700" y="1687550"/>
                <a:ext cx="63950" cy="130800"/>
              </a:xfrm>
              <a:custGeom>
                <a:avLst/>
                <a:gdLst/>
                <a:ahLst/>
                <a:cxnLst/>
                <a:rect l="l" t="t" r="r" b="b"/>
                <a:pathLst>
                  <a:path w="2558" h="5232" extrusionOk="0">
                    <a:moveTo>
                      <a:pt x="754" y="0"/>
                    </a:moveTo>
                    <a:cubicBezTo>
                      <a:pt x="479" y="0"/>
                      <a:pt x="209" y="91"/>
                      <a:pt x="1" y="244"/>
                    </a:cubicBezTo>
                    <a:cubicBezTo>
                      <a:pt x="155" y="201"/>
                      <a:pt x="311" y="179"/>
                      <a:pt x="463" y="179"/>
                    </a:cubicBezTo>
                    <a:cubicBezTo>
                      <a:pt x="756" y="179"/>
                      <a:pt x="1031" y="263"/>
                      <a:pt x="1229" y="444"/>
                    </a:cubicBezTo>
                    <a:cubicBezTo>
                      <a:pt x="1530" y="720"/>
                      <a:pt x="1680" y="1121"/>
                      <a:pt x="1805" y="1547"/>
                    </a:cubicBezTo>
                    <a:cubicBezTo>
                      <a:pt x="1906" y="1973"/>
                      <a:pt x="1981" y="2399"/>
                      <a:pt x="2006" y="2850"/>
                    </a:cubicBezTo>
                    <a:cubicBezTo>
                      <a:pt x="2027" y="3037"/>
                      <a:pt x="2035" y="3223"/>
                      <a:pt x="2038" y="3411"/>
                    </a:cubicBezTo>
                    <a:lnTo>
                      <a:pt x="2038" y="3411"/>
                    </a:lnTo>
                    <a:cubicBezTo>
                      <a:pt x="1996" y="3350"/>
                      <a:pt x="1952" y="3288"/>
                      <a:pt x="1906" y="3226"/>
                    </a:cubicBezTo>
                    <a:cubicBezTo>
                      <a:pt x="1805" y="3076"/>
                      <a:pt x="1705" y="2926"/>
                      <a:pt x="1580" y="2800"/>
                    </a:cubicBezTo>
                    <a:cubicBezTo>
                      <a:pt x="1455" y="2675"/>
                      <a:pt x="1329" y="2525"/>
                      <a:pt x="1154" y="2500"/>
                    </a:cubicBezTo>
                    <a:lnTo>
                      <a:pt x="1154" y="2500"/>
                    </a:lnTo>
                    <a:cubicBezTo>
                      <a:pt x="1279" y="2600"/>
                      <a:pt x="1379" y="2750"/>
                      <a:pt x="1455" y="2901"/>
                    </a:cubicBezTo>
                    <a:cubicBezTo>
                      <a:pt x="1530" y="3051"/>
                      <a:pt x="1605" y="3201"/>
                      <a:pt x="1680" y="3352"/>
                    </a:cubicBezTo>
                    <a:cubicBezTo>
                      <a:pt x="1831" y="3677"/>
                      <a:pt x="1956" y="4003"/>
                      <a:pt x="2081" y="4304"/>
                    </a:cubicBezTo>
                    <a:lnTo>
                      <a:pt x="2432" y="5231"/>
                    </a:lnTo>
                    <a:lnTo>
                      <a:pt x="2482" y="4229"/>
                    </a:lnTo>
                    <a:cubicBezTo>
                      <a:pt x="2507" y="3753"/>
                      <a:pt x="2557" y="3302"/>
                      <a:pt x="2507" y="2825"/>
                    </a:cubicBezTo>
                    <a:cubicBezTo>
                      <a:pt x="2507" y="2700"/>
                      <a:pt x="2507" y="2575"/>
                      <a:pt x="2482" y="2474"/>
                    </a:cubicBezTo>
                    <a:lnTo>
                      <a:pt x="2432" y="2124"/>
                    </a:lnTo>
                    <a:cubicBezTo>
                      <a:pt x="2407" y="1873"/>
                      <a:pt x="2332" y="1647"/>
                      <a:pt x="2257" y="1397"/>
                    </a:cubicBezTo>
                    <a:cubicBezTo>
                      <a:pt x="2106" y="946"/>
                      <a:pt x="1856" y="469"/>
                      <a:pt x="1404" y="194"/>
                    </a:cubicBezTo>
                    <a:cubicBezTo>
                      <a:pt x="1203" y="59"/>
                      <a:pt x="977" y="0"/>
                      <a:pt x="75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7"/>
              <p:cNvSpPr/>
              <p:nvPr/>
            </p:nvSpPr>
            <p:spPr>
              <a:xfrm>
                <a:off x="1913050" y="1833175"/>
                <a:ext cx="37000" cy="36950"/>
              </a:xfrm>
              <a:custGeom>
                <a:avLst/>
                <a:gdLst/>
                <a:ahLst/>
                <a:cxnLst/>
                <a:rect l="l" t="t" r="r" b="b"/>
                <a:pathLst>
                  <a:path w="1480" h="1478" extrusionOk="0">
                    <a:moveTo>
                      <a:pt x="1046" y="1"/>
                    </a:moveTo>
                    <a:cubicBezTo>
                      <a:pt x="945" y="1"/>
                      <a:pt x="846" y="39"/>
                      <a:pt x="777" y="108"/>
                    </a:cubicBezTo>
                    <a:lnTo>
                      <a:pt x="126" y="860"/>
                    </a:lnTo>
                    <a:cubicBezTo>
                      <a:pt x="0" y="1010"/>
                      <a:pt x="0" y="1211"/>
                      <a:pt x="151" y="1336"/>
                    </a:cubicBezTo>
                    <a:lnTo>
                      <a:pt x="201" y="1386"/>
                    </a:lnTo>
                    <a:cubicBezTo>
                      <a:pt x="273" y="1446"/>
                      <a:pt x="362" y="1477"/>
                      <a:pt x="448" y="1477"/>
                    </a:cubicBezTo>
                    <a:cubicBezTo>
                      <a:pt x="544" y="1477"/>
                      <a:pt x="637" y="1440"/>
                      <a:pt x="702" y="1361"/>
                    </a:cubicBezTo>
                    <a:lnTo>
                      <a:pt x="1354" y="634"/>
                    </a:lnTo>
                    <a:cubicBezTo>
                      <a:pt x="1479" y="484"/>
                      <a:pt x="1479" y="258"/>
                      <a:pt x="1329" y="133"/>
                    </a:cubicBezTo>
                    <a:lnTo>
                      <a:pt x="1279" y="83"/>
                    </a:lnTo>
                    <a:cubicBezTo>
                      <a:pt x="1211" y="27"/>
                      <a:pt x="1128"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7"/>
              <p:cNvSpPr/>
              <p:nvPr/>
            </p:nvSpPr>
            <p:spPr>
              <a:xfrm>
                <a:off x="1883600" y="1801775"/>
                <a:ext cx="40750" cy="33625"/>
              </a:xfrm>
              <a:custGeom>
                <a:avLst/>
                <a:gdLst/>
                <a:ahLst/>
                <a:cxnLst/>
                <a:rect l="l" t="t" r="r" b="b"/>
                <a:pathLst>
                  <a:path w="1630" h="1345" extrusionOk="0">
                    <a:moveTo>
                      <a:pt x="1182" y="1"/>
                    </a:moveTo>
                    <a:cubicBezTo>
                      <a:pt x="1110" y="1"/>
                      <a:pt x="1038" y="21"/>
                      <a:pt x="978" y="61"/>
                    </a:cubicBezTo>
                    <a:lnTo>
                      <a:pt x="201" y="662"/>
                    </a:lnTo>
                    <a:cubicBezTo>
                      <a:pt x="51" y="788"/>
                      <a:pt x="0" y="988"/>
                      <a:pt x="126" y="1139"/>
                    </a:cubicBezTo>
                    <a:lnTo>
                      <a:pt x="176" y="1214"/>
                    </a:lnTo>
                    <a:cubicBezTo>
                      <a:pt x="233" y="1299"/>
                      <a:pt x="330" y="1344"/>
                      <a:pt x="431" y="1344"/>
                    </a:cubicBezTo>
                    <a:cubicBezTo>
                      <a:pt x="508" y="1344"/>
                      <a:pt x="587" y="1318"/>
                      <a:pt x="652" y="1264"/>
                    </a:cubicBezTo>
                    <a:lnTo>
                      <a:pt x="1429" y="662"/>
                    </a:lnTo>
                    <a:cubicBezTo>
                      <a:pt x="1579" y="562"/>
                      <a:pt x="1630" y="337"/>
                      <a:pt x="1504" y="186"/>
                    </a:cubicBezTo>
                    <a:lnTo>
                      <a:pt x="1454" y="136"/>
                    </a:lnTo>
                    <a:cubicBezTo>
                      <a:pt x="1394" y="46"/>
                      <a:pt x="1289" y="1"/>
                      <a:pt x="1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7"/>
              <p:cNvSpPr/>
              <p:nvPr/>
            </p:nvSpPr>
            <p:spPr>
              <a:xfrm>
                <a:off x="1911175" y="1648925"/>
                <a:ext cx="25700" cy="22225"/>
              </a:xfrm>
              <a:custGeom>
                <a:avLst/>
                <a:gdLst/>
                <a:ahLst/>
                <a:cxnLst/>
                <a:rect l="l" t="t" r="r" b="b"/>
                <a:pathLst>
                  <a:path w="1028" h="889" extrusionOk="0">
                    <a:moveTo>
                      <a:pt x="413" y="1"/>
                    </a:moveTo>
                    <a:cubicBezTo>
                      <a:pt x="308" y="1"/>
                      <a:pt x="203" y="52"/>
                      <a:pt x="126" y="160"/>
                    </a:cubicBezTo>
                    <a:lnTo>
                      <a:pt x="100" y="210"/>
                    </a:lnTo>
                    <a:cubicBezTo>
                      <a:pt x="0" y="360"/>
                      <a:pt x="25" y="586"/>
                      <a:pt x="176" y="686"/>
                    </a:cubicBezTo>
                    <a:lnTo>
                      <a:pt x="401" y="836"/>
                    </a:lnTo>
                    <a:cubicBezTo>
                      <a:pt x="454" y="872"/>
                      <a:pt x="517" y="889"/>
                      <a:pt x="580" y="889"/>
                    </a:cubicBezTo>
                    <a:cubicBezTo>
                      <a:pt x="696" y="889"/>
                      <a:pt x="813" y="833"/>
                      <a:pt x="877" y="736"/>
                    </a:cubicBezTo>
                    <a:lnTo>
                      <a:pt x="902" y="686"/>
                    </a:lnTo>
                    <a:cubicBezTo>
                      <a:pt x="1028" y="511"/>
                      <a:pt x="978" y="310"/>
                      <a:pt x="827" y="210"/>
                    </a:cubicBezTo>
                    <a:lnTo>
                      <a:pt x="602" y="60"/>
                    </a:lnTo>
                    <a:cubicBezTo>
                      <a:pt x="544" y="21"/>
                      <a:pt x="478" y="1"/>
                      <a:pt x="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7"/>
              <p:cNvSpPr/>
              <p:nvPr/>
            </p:nvSpPr>
            <p:spPr>
              <a:xfrm>
                <a:off x="1576575" y="2204300"/>
                <a:ext cx="1060175" cy="1181675"/>
              </a:xfrm>
              <a:custGeom>
                <a:avLst/>
                <a:gdLst/>
                <a:ahLst/>
                <a:cxnLst/>
                <a:rect l="l" t="t" r="r" b="b"/>
                <a:pathLst>
                  <a:path w="42407" h="47267" extrusionOk="0">
                    <a:moveTo>
                      <a:pt x="16216" y="0"/>
                    </a:moveTo>
                    <a:cubicBezTo>
                      <a:pt x="16216" y="0"/>
                      <a:pt x="5038" y="3158"/>
                      <a:pt x="2582" y="10125"/>
                    </a:cubicBezTo>
                    <a:cubicBezTo>
                      <a:pt x="101" y="17118"/>
                      <a:pt x="1" y="45163"/>
                      <a:pt x="11906" y="46767"/>
                    </a:cubicBezTo>
                    <a:cubicBezTo>
                      <a:pt x="11906" y="46767"/>
                      <a:pt x="14134" y="47267"/>
                      <a:pt x="17123" y="47267"/>
                    </a:cubicBezTo>
                    <a:cubicBezTo>
                      <a:pt x="19448" y="47267"/>
                      <a:pt x="22233" y="46965"/>
                      <a:pt x="24788" y="45890"/>
                    </a:cubicBezTo>
                    <a:cubicBezTo>
                      <a:pt x="24788" y="45890"/>
                      <a:pt x="27156" y="46109"/>
                      <a:pt x="30396" y="46109"/>
                    </a:cubicBezTo>
                    <a:cubicBezTo>
                      <a:pt x="33635" y="46109"/>
                      <a:pt x="37745" y="45890"/>
                      <a:pt x="41229" y="45013"/>
                    </a:cubicBezTo>
                    <a:cubicBezTo>
                      <a:pt x="41229" y="45013"/>
                      <a:pt x="42106" y="33384"/>
                      <a:pt x="42257" y="29324"/>
                    </a:cubicBezTo>
                    <a:cubicBezTo>
                      <a:pt x="42407" y="25238"/>
                      <a:pt x="39224" y="14211"/>
                      <a:pt x="39224" y="14211"/>
                    </a:cubicBezTo>
                    <a:lnTo>
                      <a:pt x="38171" y="4236"/>
                    </a:lnTo>
                    <a:cubicBezTo>
                      <a:pt x="34813" y="1529"/>
                      <a:pt x="30452" y="652"/>
                      <a:pt x="30452" y="652"/>
                    </a:cubicBezTo>
                    <a:cubicBezTo>
                      <a:pt x="30452" y="652"/>
                      <a:pt x="30377" y="7594"/>
                      <a:pt x="25364" y="8597"/>
                    </a:cubicBezTo>
                    <a:cubicBezTo>
                      <a:pt x="25109" y="8649"/>
                      <a:pt x="24856" y="8673"/>
                      <a:pt x="24606" y="8673"/>
                    </a:cubicBezTo>
                    <a:cubicBezTo>
                      <a:pt x="19921" y="8673"/>
                      <a:pt x="16216" y="0"/>
                      <a:pt x="1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7"/>
              <p:cNvSpPr/>
              <p:nvPr/>
            </p:nvSpPr>
            <p:spPr>
              <a:xfrm>
                <a:off x="2297750" y="2310175"/>
                <a:ext cx="498775" cy="1538875"/>
              </a:xfrm>
              <a:custGeom>
                <a:avLst/>
                <a:gdLst/>
                <a:ahLst/>
                <a:cxnLst/>
                <a:rect l="l" t="t" r="r" b="b"/>
                <a:pathLst>
                  <a:path w="19951" h="61555" extrusionOk="0">
                    <a:moveTo>
                      <a:pt x="9324" y="1"/>
                    </a:moveTo>
                    <a:cubicBezTo>
                      <a:pt x="1" y="1"/>
                      <a:pt x="9049" y="16793"/>
                      <a:pt x="10377" y="30051"/>
                    </a:cubicBezTo>
                    <a:cubicBezTo>
                      <a:pt x="11705" y="43284"/>
                      <a:pt x="14638" y="61555"/>
                      <a:pt x="14638" y="61555"/>
                    </a:cubicBezTo>
                    <a:lnTo>
                      <a:pt x="19951" y="61555"/>
                    </a:lnTo>
                    <a:cubicBezTo>
                      <a:pt x="19074" y="47018"/>
                      <a:pt x="17770" y="36718"/>
                      <a:pt x="17770" y="32206"/>
                    </a:cubicBezTo>
                    <a:cubicBezTo>
                      <a:pt x="17770" y="27695"/>
                      <a:pt x="15289" y="12883"/>
                      <a:pt x="14287" y="7194"/>
                    </a:cubicBezTo>
                    <a:cubicBezTo>
                      <a:pt x="13259" y="1529"/>
                      <a:pt x="9324" y="1"/>
                      <a:pt x="9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7"/>
              <p:cNvSpPr/>
              <p:nvPr/>
            </p:nvSpPr>
            <p:spPr>
              <a:xfrm>
                <a:off x="2469450" y="2565825"/>
                <a:ext cx="119700" cy="768200"/>
              </a:xfrm>
              <a:custGeom>
                <a:avLst/>
                <a:gdLst/>
                <a:ahLst/>
                <a:cxnLst/>
                <a:rect l="l" t="t" r="r" b="b"/>
                <a:pathLst>
                  <a:path w="4788" h="30728" extrusionOk="0">
                    <a:moveTo>
                      <a:pt x="0" y="0"/>
                    </a:moveTo>
                    <a:lnTo>
                      <a:pt x="0" y="0"/>
                    </a:lnTo>
                    <a:cubicBezTo>
                      <a:pt x="401" y="527"/>
                      <a:pt x="752" y="1078"/>
                      <a:pt x="1078" y="1654"/>
                    </a:cubicBezTo>
                    <a:cubicBezTo>
                      <a:pt x="1379" y="2206"/>
                      <a:pt x="1654" y="2807"/>
                      <a:pt x="1905" y="3409"/>
                    </a:cubicBezTo>
                    <a:cubicBezTo>
                      <a:pt x="2381" y="4612"/>
                      <a:pt x="2757" y="5865"/>
                      <a:pt x="2983" y="7143"/>
                    </a:cubicBezTo>
                    <a:cubicBezTo>
                      <a:pt x="3208" y="8421"/>
                      <a:pt x="3308" y="9725"/>
                      <a:pt x="3384" y="11028"/>
                    </a:cubicBezTo>
                    <a:lnTo>
                      <a:pt x="3634" y="14988"/>
                    </a:lnTo>
                    <a:cubicBezTo>
                      <a:pt x="3985" y="20226"/>
                      <a:pt x="4361" y="25489"/>
                      <a:pt x="4787" y="30727"/>
                    </a:cubicBezTo>
                    <a:cubicBezTo>
                      <a:pt x="4587" y="25464"/>
                      <a:pt x="4336" y="20201"/>
                      <a:pt x="4060" y="14963"/>
                    </a:cubicBezTo>
                    <a:lnTo>
                      <a:pt x="3835" y="11003"/>
                    </a:lnTo>
                    <a:cubicBezTo>
                      <a:pt x="3760" y="9700"/>
                      <a:pt x="3735" y="8371"/>
                      <a:pt x="3459" y="7068"/>
                    </a:cubicBezTo>
                    <a:cubicBezTo>
                      <a:pt x="3208" y="5740"/>
                      <a:pt x="2832" y="4461"/>
                      <a:pt x="2231" y="3258"/>
                    </a:cubicBezTo>
                    <a:cubicBezTo>
                      <a:pt x="1679" y="2055"/>
                      <a:pt x="953" y="9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7"/>
              <p:cNvSpPr/>
              <p:nvPr/>
            </p:nvSpPr>
            <p:spPr>
              <a:xfrm>
                <a:off x="2521450" y="2506725"/>
                <a:ext cx="410425" cy="517350"/>
              </a:xfrm>
              <a:custGeom>
                <a:avLst/>
                <a:gdLst/>
                <a:ahLst/>
                <a:cxnLst/>
                <a:rect l="l" t="t" r="r" b="b"/>
                <a:pathLst>
                  <a:path w="16417" h="20694" extrusionOk="0">
                    <a:moveTo>
                      <a:pt x="7895" y="1"/>
                    </a:moveTo>
                    <a:cubicBezTo>
                      <a:pt x="7605" y="1"/>
                      <a:pt x="7333" y="190"/>
                      <a:pt x="7244" y="460"/>
                    </a:cubicBezTo>
                    <a:lnTo>
                      <a:pt x="3459" y="10460"/>
                    </a:lnTo>
                    <a:lnTo>
                      <a:pt x="176" y="18906"/>
                    </a:lnTo>
                    <a:cubicBezTo>
                      <a:pt x="0" y="19357"/>
                      <a:pt x="301" y="19833"/>
                      <a:pt x="777" y="19883"/>
                    </a:cubicBezTo>
                    <a:lnTo>
                      <a:pt x="8221" y="20685"/>
                    </a:lnTo>
                    <a:cubicBezTo>
                      <a:pt x="8258" y="20691"/>
                      <a:pt x="8295" y="20694"/>
                      <a:pt x="8331" y="20694"/>
                    </a:cubicBezTo>
                    <a:cubicBezTo>
                      <a:pt x="8613" y="20694"/>
                      <a:pt x="8862" y="20526"/>
                      <a:pt x="8973" y="20259"/>
                    </a:cubicBezTo>
                    <a:lnTo>
                      <a:pt x="16241" y="1963"/>
                    </a:lnTo>
                    <a:cubicBezTo>
                      <a:pt x="16417" y="1512"/>
                      <a:pt x="16116" y="1036"/>
                      <a:pt x="15665" y="961"/>
                    </a:cubicBezTo>
                    <a:lnTo>
                      <a:pt x="7995" y="8"/>
                    </a:lnTo>
                    <a:cubicBezTo>
                      <a:pt x="7962" y="3"/>
                      <a:pt x="7928" y="1"/>
                      <a:pt x="7895"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7"/>
              <p:cNvSpPr/>
              <p:nvPr/>
            </p:nvSpPr>
            <p:spPr>
              <a:xfrm>
                <a:off x="2506400" y="2748925"/>
                <a:ext cx="359050" cy="348250"/>
              </a:xfrm>
              <a:custGeom>
                <a:avLst/>
                <a:gdLst/>
                <a:ahLst/>
                <a:cxnLst/>
                <a:rect l="l" t="t" r="r" b="b"/>
                <a:pathLst>
                  <a:path w="14362" h="13930" extrusionOk="0">
                    <a:moveTo>
                      <a:pt x="3781" y="0"/>
                    </a:moveTo>
                    <a:cubicBezTo>
                      <a:pt x="680" y="0"/>
                      <a:pt x="1" y="8240"/>
                      <a:pt x="1" y="8240"/>
                    </a:cubicBezTo>
                    <a:lnTo>
                      <a:pt x="3334" y="13930"/>
                    </a:lnTo>
                    <a:cubicBezTo>
                      <a:pt x="6367" y="13904"/>
                      <a:pt x="8272" y="13228"/>
                      <a:pt x="9475" y="12451"/>
                    </a:cubicBezTo>
                    <a:cubicBezTo>
                      <a:pt x="10753" y="11599"/>
                      <a:pt x="11480" y="10145"/>
                      <a:pt x="11530" y="8616"/>
                    </a:cubicBezTo>
                    <a:lnTo>
                      <a:pt x="11555" y="7990"/>
                    </a:lnTo>
                    <a:cubicBezTo>
                      <a:pt x="11856" y="7965"/>
                      <a:pt x="12181" y="7839"/>
                      <a:pt x="12482" y="7739"/>
                    </a:cubicBezTo>
                    <a:cubicBezTo>
                      <a:pt x="12933" y="7539"/>
                      <a:pt x="13234" y="7112"/>
                      <a:pt x="13234" y="6636"/>
                    </a:cubicBezTo>
                    <a:lnTo>
                      <a:pt x="13234" y="6586"/>
                    </a:lnTo>
                    <a:cubicBezTo>
                      <a:pt x="13234" y="5915"/>
                      <a:pt x="12675" y="5384"/>
                      <a:pt x="12021" y="5384"/>
                    </a:cubicBezTo>
                    <a:cubicBezTo>
                      <a:pt x="11942" y="5384"/>
                      <a:pt x="11861" y="5392"/>
                      <a:pt x="11780" y="5408"/>
                    </a:cubicBezTo>
                    <a:cubicBezTo>
                      <a:pt x="9976" y="5784"/>
                      <a:pt x="8096" y="5934"/>
                      <a:pt x="8096" y="5934"/>
                    </a:cubicBezTo>
                    <a:cubicBezTo>
                      <a:pt x="10552" y="5483"/>
                      <a:pt x="12557" y="4481"/>
                      <a:pt x="13635" y="3854"/>
                    </a:cubicBezTo>
                    <a:cubicBezTo>
                      <a:pt x="14136" y="3579"/>
                      <a:pt x="14362" y="2977"/>
                      <a:pt x="14161" y="2426"/>
                    </a:cubicBezTo>
                    <a:lnTo>
                      <a:pt x="14161" y="2376"/>
                    </a:lnTo>
                    <a:cubicBezTo>
                      <a:pt x="13993" y="1871"/>
                      <a:pt x="13504" y="1561"/>
                      <a:pt x="12996" y="1561"/>
                    </a:cubicBezTo>
                    <a:cubicBezTo>
                      <a:pt x="12823" y="1561"/>
                      <a:pt x="12648" y="1597"/>
                      <a:pt x="12482" y="1674"/>
                    </a:cubicBezTo>
                    <a:cubicBezTo>
                      <a:pt x="9036" y="3240"/>
                      <a:pt x="6246" y="3534"/>
                      <a:pt x="4638" y="3534"/>
                    </a:cubicBezTo>
                    <a:cubicBezTo>
                      <a:pt x="3673" y="3534"/>
                      <a:pt x="3134" y="3428"/>
                      <a:pt x="3134" y="3428"/>
                    </a:cubicBezTo>
                    <a:lnTo>
                      <a:pt x="4287" y="70"/>
                    </a:lnTo>
                    <a:cubicBezTo>
                      <a:pt x="4111" y="23"/>
                      <a:pt x="3943" y="0"/>
                      <a:pt x="3781"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7"/>
              <p:cNvSpPr/>
              <p:nvPr/>
            </p:nvSpPr>
            <p:spPr>
              <a:xfrm>
                <a:off x="1955025" y="2951775"/>
                <a:ext cx="514450" cy="110950"/>
              </a:xfrm>
              <a:custGeom>
                <a:avLst/>
                <a:gdLst/>
                <a:ahLst/>
                <a:cxnLst/>
                <a:rect l="l" t="t" r="r" b="b"/>
                <a:pathLst>
                  <a:path w="20578" h="4438" extrusionOk="0">
                    <a:moveTo>
                      <a:pt x="20577" y="1"/>
                    </a:moveTo>
                    <a:cubicBezTo>
                      <a:pt x="20151" y="126"/>
                      <a:pt x="19750" y="277"/>
                      <a:pt x="19324" y="402"/>
                    </a:cubicBezTo>
                    <a:lnTo>
                      <a:pt x="18071" y="753"/>
                    </a:lnTo>
                    <a:cubicBezTo>
                      <a:pt x="17219" y="1003"/>
                      <a:pt x="16367" y="1229"/>
                      <a:pt x="15514" y="1404"/>
                    </a:cubicBezTo>
                    <a:cubicBezTo>
                      <a:pt x="13810" y="1805"/>
                      <a:pt x="12081" y="2156"/>
                      <a:pt x="10377" y="2507"/>
                    </a:cubicBezTo>
                    <a:cubicBezTo>
                      <a:pt x="8647" y="2858"/>
                      <a:pt x="6918" y="3159"/>
                      <a:pt x="5189" y="3485"/>
                    </a:cubicBezTo>
                    <a:lnTo>
                      <a:pt x="1" y="4437"/>
                    </a:lnTo>
                    <a:cubicBezTo>
                      <a:pt x="903" y="4387"/>
                      <a:pt x="1755" y="4287"/>
                      <a:pt x="2632" y="4186"/>
                    </a:cubicBezTo>
                    <a:cubicBezTo>
                      <a:pt x="3509" y="4086"/>
                      <a:pt x="4387" y="3986"/>
                      <a:pt x="5264" y="3861"/>
                    </a:cubicBezTo>
                    <a:cubicBezTo>
                      <a:pt x="6993" y="3635"/>
                      <a:pt x="8748" y="3334"/>
                      <a:pt x="10477" y="3008"/>
                    </a:cubicBezTo>
                    <a:cubicBezTo>
                      <a:pt x="12181" y="2658"/>
                      <a:pt x="13910" y="2282"/>
                      <a:pt x="15615" y="1780"/>
                    </a:cubicBezTo>
                    <a:cubicBezTo>
                      <a:pt x="17294" y="1304"/>
                      <a:pt x="18998" y="778"/>
                      <a:pt x="20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7"/>
              <p:cNvSpPr/>
              <p:nvPr/>
            </p:nvSpPr>
            <p:spPr>
              <a:xfrm>
                <a:off x="1934975" y="3127850"/>
                <a:ext cx="622200" cy="258200"/>
              </a:xfrm>
              <a:custGeom>
                <a:avLst/>
                <a:gdLst/>
                <a:ahLst/>
                <a:cxnLst/>
                <a:rect l="l" t="t" r="r" b="b"/>
                <a:pathLst>
                  <a:path w="24888" h="10328" extrusionOk="0">
                    <a:moveTo>
                      <a:pt x="24888" y="1"/>
                    </a:moveTo>
                    <a:lnTo>
                      <a:pt x="24888" y="1"/>
                    </a:lnTo>
                    <a:cubicBezTo>
                      <a:pt x="24086" y="828"/>
                      <a:pt x="23284" y="1655"/>
                      <a:pt x="22382" y="2407"/>
                    </a:cubicBezTo>
                    <a:cubicBezTo>
                      <a:pt x="21530" y="3184"/>
                      <a:pt x="20602" y="3860"/>
                      <a:pt x="19650" y="4512"/>
                    </a:cubicBezTo>
                    <a:cubicBezTo>
                      <a:pt x="18697" y="5164"/>
                      <a:pt x="17695" y="5765"/>
                      <a:pt x="16692" y="6316"/>
                    </a:cubicBezTo>
                    <a:cubicBezTo>
                      <a:pt x="15665" y="6843"/>
                      <a:pt x="14612" y="7319"/>
                      <a:pt x="13560" y="7745"/>
                    </a:cubicBezTo>
                    <a:cubicBezTo>
                      <a:pt x="11404" y="8597"/>
                      <a:pt x="9174" y="9199"/>
                      <a:pt x="6918" y="9625"/>
                    </a:cubicBezTo>
                    <a:cubicBezTo>
                      <a:pt x="5765" y="9825"/>
                      <a:pt x="4637" y="9976"/>
                      <a:pt x="3484" y="10076"/>
                    </a:cubicBezTo>
                    <a:cubicBezTo>
                      <a:pt x="2640" y="10149"/>
                      <a:pt x="1796" y="10196"/>
                      <a:pt x="943" y="10196"/>
                    </a:cubicBezTo>
                    <a:cubicBezTo>
                      <a:pt x="630" y="10196"/>
                      <a:pt x="316" y="10190"/>
                      <a:pt x="1" y="10176"/>
                    </a:cubicBezTo>
                    <a:lnTo>
                      <a:pt x="1" y="10176"/>
                    </a:lnTo>
                    <a:cubicBezTo>
                      <a:pt x="876" y="10281"/>
                      <a:pt x="1759" y="10328"/>
                      <a:pt x="2644" y="10328"/>
                    </a:cubicBezTo>
                    <a:cubicBezTo>
                      <a:pt x="4089" y="10328"/>
                      <a:pt x="5538" y="10203"/>
                      <a:pt x="6968" y="10001"/>
                    </a:cubicBezTo>
                    <a:cubicBezTo>
                      <a:pt x="9299" y="9675"/>
                      <a:pt x="11555" y="9048"/>
                      <a:pt x="13735" y="8221"/>
                    </a:cubicBezTo>
                    <a:cubicBezTo>
                      <a:pt x="14813" y="7770"/>
                      <a:pt x="15890" y="7269"/>
                      <a:pt x="16918" y="6717"/>
                    </a:cubicBezTo>
                    <a:cubicBezTo>
                      <a:pt x="17920" y="6141"/>
                      <a:pt x="18948" y="5539"/>
                      <a:pt x="19875" y="4838"/>
                    </a:cubicBezTo>
                    <a:cubicBezTo>
                      <a:pt x="21755" y="3459"/>
                      <a:pt x="23459" y="1830"/>
                      <a:pt x="24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7"/>
              <p:cNvSpPr/>
              <p:nvPr/>
            </p:nvSpPr>
            <p:spPr>
              <a:xfrm>
                <a:off x="2409925" y="2917325"/>
                <a:ext cx="201775" cy="255675"/>
              </a:xfrm>
              <a:custGeom>
                <a:avLst/>
                <a:gdLst/>
                <a:ahLst/>
                <a:cxnLst/>
                <a:rect l="l" t="t" r="r" b="b"/>
                <a:pathLst>
                  <a:path w="8071" h="10227" extrusionOk="0">
                    <a:moveTo>
                      <a:pt x="3609" y="1"/>
                    </a:moveTo>
                    <a:lnTo>
                      <a:pt x="0" y="1229"/>
                    </a:lnTo>
                    <a:lnTo>
                      <a:pt x="4787" y="10226"/>
                    </a:lnTo>
                    <a:lnTo>
                      <a:pt x="8070" y="7695"/>
                    </a:lnTo>
                    <a:lnTo>
                      <a:pt x="36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7"/>
              <p:cNvSpPr/>
              <p:nvPr/>
            </p:nvSpPr>
            <p:spPr>
              <a:xfrm>
                <a:off x="1970700" y="2659175"/>
                <a:ext cx="74575" cy="393525"/>
              </a:xfrm>
              <a:custGeom>
                <a:avLst/>
                <a:gdLst/>
                <a:ahLst/>
                <a:cxnLst/>
                <a:rect l="l" t="t" r="r" b="b"/>
                <a:pathLst>
                  <a:path w="2983" h="15741" extrusionOk="0">
                    <a:moveTo>
                      <a:pt x="0" y="1"/>
                    </a:moveTo>
                    <a:lnTo>
                      <a:pt x="0" y="1"/>
                    </a:lnTo>
                    <a:cubicBezTo>
                      <a:pt x="276" y="2632"/>
                      <a:pt x="627" y="5264"/>
                      <a:pt x="1053" y="7895"/>
                    </a:cubicBezTo>
                    <a:cubicBezTo>
                      <a:pt x="1454" y="10502"/>
                      <a:pt x="1930" y="13134"/>
                      <a:pt x="2481" y="15740"/>
                    </a:cubicBezTo>
                    <a:lnTo>
                      <a:pt x="2983" y="15615"/>
                    </a:lnTo>
                    <a:cubicBezTo>
                      <a:pt x="2356" y="13033"/>
                      <a:pt x="1805" y="10452"/>
                      <a:pt x="1303" y="7845"/>
                    </a:cubicBezTo>
                    <a:cubicBezTo>
                      <a:pt x="802" y="5239"/>
                      <a:pt x="351" y="26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7"/>
              <p:cNvSpPr/>
              <p:nvPr/>
            </p:nvSpPr>
            <p:spPr>
              <a:xfrm>
                <a:off x="1820950" y="3315200"/>
                <a:ext cx="779475" cy="146600"/>
              </a:xfrm>
              <a:custGeom>
                <a:avLst/>
                <a:gdLst/>
                <a:ahLst/>
                <a:cxnLst/>
                <a:rect l="l" t="t" r="r" b="b"/>
                <a:pathLst>
                  <a:path w="31179" h="5864" extrusionOk="0">
                    <a:moveTo>
                      <a:pt x="30602" y="0"/>
                    </a:moveTo>
                    <a:cubicBezTo>
                      <a:pt x="30602" y="0"/>
                      <a:pt x="27929" y="1533"/>
                      <a:pt x="20391" y="1533"/>
                    </a:cubicBezTo>
                    <a:cubicBezTo>
                      <a:pt x="18989" y="1533"/>
                      <a:pt x="17418" y="1480"/>
                      <a:pt x="15664" y="1354"/>
                    </a:cubicBezTo>
                    <a:cubicBezTo>
                      <a:pt x="15664" y="1354"/>
                      <a:pt x="11059" y="2798"/>
                      <a:pt x="7416" y="2798"/>
                    </a:cubicBezTo>
                    <a:cubicBezTo>
                      <a:pt x="7072" y="2798"/>
                      <a:pt x="6738" y="2785"/>
                      <a:pt x="6416" y="2757"/>
                    </a:cubicBezTo>
                    <a:cubicBezTo>
                      <a:pt x="2657" y="2431"/>
                      <a:pt x="501" y="1905"/>
                      <a:pt x="501" y="1905"/>
                    </a:cubicBezTo>
                    <a:lnTo>
                      <a:pt x="0" y="3334"/>
                    </a:lnTo>
                    <a:cubicBezTo>
                      <a:pt x="0" y="3334"/>
                      <a:pt x="9537" y="5864"/>
                      <a:pt x="19338" y="5864"/>
                    </a:cubicBezTo>
                    <a:cubicBezTo>
                      <a:pt x="23469" y="5864"/>
                      <a:pt x="27648" y="5414"/>
                      <a:pt x="31178" y="4136"/>
                    </a:cubicBezTo>
                    <a:lnTo>
                      <a:pt x="30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7"/>
              <p:cNvSpPr/>
              <p:nvPr/>
            </p:nvSpPr>
            <p:spPr>
              <a:xfrm>
                <a:off x="1903650" y="2201775"/>
                <a:ext cx="307050" cy="254100"/>
              </a:xfrm>
              <a:custGeom>
                <a:avLst/>
                <a:gdLst/>
                <a:ahLst/>
                <a:cxnLst/>
                <a:rect l="l" t="t" r="r" b="b"/>
                <a:pathLst>
                  <a:path w="12282" h="10164" extrusionOk="0">
                    <a:moveTo>
                      <a:pt x="3158" y="1"/>
                    </a:moveTo>
                    <a:lnTo>
                      <a:pt x="0" y="1254"/>
                    </a:lnTo>
                    <a:cubicBezTo>
                      <a:pt x="0" y="1254"/>
                      <a:pt x="2818" y="10163"/>
                      <a:pt x="8302" y="10163"/>
                    </a:cubicBezTo>
                    <a:cubicBezTo>
                      <a:pt x="9501" y="10163"/>
                      <a:pt x="10828" y="9737"/>
                      <a:pt x="12281" y="8698"/>
                    </a:cubicBezTo>
                    <a:cubicBezTo>
                      <a:pt x="12281" y="8698"/>
                      <a:pt x="6517" y="8121"/>
                      <a:pt x="3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7"/>
              <p:cNvSpPr/>
              <p:nvPr/>
            </p:nvSpPr>
            <p:spPr>
              <a:xfrm>
                <a:off x="2210675" y="2220575"/>
                <a:ext cx="198025" cy="238350"/>
              </a:xfrm>
              <a:custGeom>
                <a:avLst/>
                <a:gdLst/>
                <a:ahLst/>
                <a:cxnLst/>
                <a:rect l="l" t="t" r="r" b="b"/>
                <a:pathLst>
                  <a:path w="7921" h="9534" extrusionOk="0">
                    <a:moveTo>
                      <a:pt x="5088" y="1"/>
                    </a:moveTo>
                    <a:cubicBezTo>
                      <a:pt x="4486" y="7520"/>
                      <a:pt x="0" y="7946"/>
                      <a:pt x="0" y="7946"/>
                    </a:cubicBezTo>
                    <a:cubicBezTo>
                      <a:pt x="1275" y="9075"/>
                      <a:pt x="2350" y="9534"/>
                      <a:pt x="3255" y="9534"/>
                    </a:cubicBezTo>
                    <a:cubicBezTo>
                      <a:pt x="7191" y="9534"/>
                      <a:pt x="7920" y="853"/>
                      <a:pt x="7920" y="853"/>
                    </a:cubicBezTo>
                    <a:cubicBezTo>
                      <a:pt x="6166" y="101"/>
                      <a:pt x="5088" y="1"/>
                      <a:pt x="5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7"/>
              <p:cNvSpPr/>
              <p:nvPr/>
            </p:nvSpPr>
            <p:spPr>
              <a:xfrm>
                <a:off x="2650525" y="3751925"/>
                <a:ext cx="146000" cy="97125"/>
              </a:xfrm>
              <a:custGeom>
                <a:avLst/>
                <a:gdLst/>
                <a:ahLst/>
                <a:cxnLst/>
                <a:rect l="l" t="t" r="r" b="b"/>
                <a:pathLst>
                  <a:path w="5840" h="3885" extrusionOk="0">
                    <a:moveTo>
                      <a:pt x="5664" y="0"/>
                    </a:moveTo>
                    <a:lnTo>
                      <a:pt x="0" y="526"/>
                    </a:lnTo>
                    <a:lnTo>
                      <a:pt x="527" y="3885"/>
                    </a:lnTo>
                    <a:lnTo>
                      <a:pt x="5840" y="3885"/>
                    </a:lnTo>
                    <a:lnTo>
                      <a:pt x="5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4" name="Google Shape;4664;p97"/>
            <p:cNvSpPr/>
            <p:nvPr/>
          </p:nvSpPr>
          <p:spPr>
            <a:xfrm rot="637013">
              <a:off x="5834981" y="1125444"/>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7"/>
            <p:cNvSpPr/>
            <p:nvPr/>
          </p:nvSpPr>
          <p:spPr>
            <a:xfrm rot="637013">
              <a:off x="6054431" y="1159819"/>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97"/>
            <p:cNvSpPr/>
            <p:nvPr/>
          </p:nvSpPr>
          <p:spPr>
            <a:xfrm rot="637013">
              <a:off x="7413731" y="1374906"/>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7"/>
            <p:cNvSpPr/>
            <p:nvPr/>
          </p:nvSpPr>
          <p:spPr>
            <a:xfrm rot="637013">
              <a:off x="7622831" y="1313581"/>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9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EDA &amp; Visualization</a:t>
            </a:r>
          </a:p>
        </p:txBody>
      </p:sp>
      <p:sp>
        <p:nvSpPr>
          <p:cNvPr id="4669" name="Google Shape;4669;p97"/>
          <p:cNvSpPr txBox="1">
            <a:spLocks noGrp="1"/>
          </p:cNvSpPr>
          <p:nvPr>
            <p:ph type="subTitle" idx="1"/>
          </p:nvPr>
        </p:nvSpPr>
        <p:spPr>
          <a:xfrm>
            <a:off x="751500" y="3833475"/>
            <a:ext cx="3046777" cy="5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4.1- BEFORE cleaning the data</a:t>
            </a:r>
            <a:endParaRPr dirty="0"/>
          </a:p>
        </p:txBody>
      </p:sp>
      <p:sp>
        <p:nvSpPr>
          <p:cNvPr id="4670" name="Google Shape;4670;p97"/>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401975A8-39CC-8341-61FB-D3F7E6EF8FF0}"/>
              </a:ext>
            </a:extLst>
          </p:cNvPr>
          <p:cNvPicPr>
            <a:picLocks noChangeAspect="1"/>
          </p:cNvPicPr>
          <p:nvPr/>
        </p:nvPicPr>
        <p:blipFill rotWithShape="1">
          <a:blip r:embed="rId2">
            <a:alphaModFix amt="85000"/>
          </a:blip>
          <a:srcRect l="925" t="43693"/>
          <a:stretch/>
        </p:blipFill>
        <p:spPr>
          <a:xfrm>
            <a:off x="3784727" y="1091707"/>
            <a:ext cx="5253765" cy="2628936"/>
          </a:xfrm>
          <a:prstGeom prst="rect">
            <a:avLst/>
          </a:prstGeom>
          <a:ln>
            <a:solidFill>
              <a:schemeClr val="accent1"/>
            </a:solidFill>
          </a:ln>
        </p:spPr>
      </p:pic>
      <p:sp>
        <p:nvSpPr>
          <p:cNvPr id="3" name="כותרת משנה 2">
            <a:extLst>
              <a:ext uri="{FF2B5EF4-FFF2-40B4-BE49-F238E27FC236}">
                <a16:creationId xmlns:a16="http://schemas.microsoft.com/office/drawing/2014/main" id="{95274E05-30EE-1A95-5DFF-6DCF1851BCE5}"/>
              </a:ext>
            </a:extLst>
          </p:cNvPr>
          <p:cNvSpPr>
            <a:spLocks noGrp="1"/>
          </p:cNvSpPr>
          <p:nvPr>
            <p:ph type="subTitle" idx="1"/>
          </p:nvPr>
        </p:nvSpPr>
        <p:spPr>
          <a:xfrm>
            <a:off x="1840523" y="4044312"/>
            <a:ext cx="4909500" cy="609750"/>
          </a:xfrm>
        </p:spPr>
        <p:txBody>
          <a:bodyPr/>
          <a:lstStyle/>
          <a:p>
            <a:pPr algn="ctr"/>
            <a:r>
              <a:rPr lang="en-US" sz="2400" dirty="0"/>
              <a:t>Some info about the data…</a:t>
            </a:r>
            <a:endParaRPr lang="he-IL" sz="2400" dirty="0"/>
          </a:p>
        </p:txBody>
      </p:sp>
      <p:pic>
        <p:nvPicPr>
          <p:cNvPr id="7" name="תמונה 6">
            <a:extLst>
              <a:ext uri="{FF2B5EF4-FFF2-40B4-BE49-F238E27FC236}">
                <a16:creationId xmlns:a16="http://schemas.microsoft.com/office/drawing/2014/main" id="{5F55CB23-6361-3BDF-FF1E-8295019B17FA}"/>
              </a:ext>
            </a:extLst>
          </p:cNvPr>
          <p:cNvPicPr>
            <a:picLocks noChangeAspect="1"/>
          </p:cNvPicPr>
          <p:nvPr/>
        </p:nvPicPr>
        <p:blipFill rotWithShape="1">
          <a:blip r:embed="rId2">
            <a:alphaModFix amt="85000"/>
          </a:blip>
          <a:srcRect l="-113" t="10028" r="51342" b="56524"/>
          <a:stretch/>
        </p:blipFill>
        <p:spPr>
          <a:xfrm>
            <a:off x="105508" y="1091707"/>
            <a:ext cx="3575538" cy="2628936"/>
          </a:xfrm>
          <a:prstGeom prst="rect">
            <a:avLst/>
          </a:prstGeom>
          <a:ln>
            <a:solidFill>
              <a:schemeClr val="accent1"/>
            </a:solidFill>
          </a:ln>
        </p:spPr>
      </p:pic>
      <p:pic>
        <p:nvPicPr>
          <p:cNvPr id="9" name="תמונה 8">
            <a:extLst>
              <a:ext uri="{FF2B5EF4-FFF2-40B4-BE49-F238E27FC236}">
                <a16:creationId xmlns:a16="http://schemas.microsoft.com/office/drawing/2014/main" id="{E6C0A206-6972-5459-AA0B-04DD6DE32389}"/>
              </a:ext>
            </a:extLst>
          </p:cNvPr>
          <p:cNvPicPr>
            <a:picLocks noChangeAspect="1"/>
          </p:cNvPicPr>
          <p:nvPr/>
        </p:nvPicPr>
        <p:blipFill rotWithShape="1">
          <a:blip r:embed="rId2">
            <a:alphaModFix amt="85000"/>
          </a:blip>
          <a:srcRect l="470" r="21641" b="91814"/>
          <a:stretch/>
        </p:blipFill>
        <p:spPr>
          <a:xfrm>
            <a:off x="220270" y="128004"/>
            <a:ext cx="8703460" cy="779542"/>
          </a:xfrm>
          <a:prstGeom prst="snip2DiagRect">
            <a:avLst/>
          </a:prstGeom>
          <a:solidFill>
            <a:srgbClr val="FFFFFF">
              <a:shade val="85000"/>
            </a:srgbClr>
          </a:solidFill>
          <a:ln w="3175"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6430524"/>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52;p73">
            <a:extLst>
              <a:ext uri="{FF2B5EF4-FFF2-40B4-BE49-F238E27FC236}">
                <a16:creationId xmlns:a16="http://schemas.microsoft.com/office/drawing/2014/main" id="{0A7C97BA-B9CE-BBA2-8EB8-EB74767B3790}"/>
              </a:ext>
            </a:extLst>
          </p:cNvPr>
          <p:cNvSpPr txBox="1">
            <a:spLocks/>
          </p:cNvSpPr>
          <p:nvPr/>
        </p:nvSpPr>
        <p:spPr>
          <a:xfrm>
            <a:off x="1044135" y="-3399"/>
            <a:ext cx="7466818" cy="565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200"/>
              <a:buFont typeface="Space Grotesk"/>
              <a:buNone/>
              <a:defRPr sz="5000" b="0" i="0" u="none" strike="noStrike" cap="none">
                <a:solidFill>
                  <a:schemeClr val="lt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6200"/>
              <a:buFont typeface="Space Grotesk"/>
              <a:buNone/>
              <a:defRPr sz="6200" b="0" i="0" u="none" strike="noStrike" cap="none">
                <a:solidFill>
                  <a:schemeClr val="dk1"/>
                </a:solidFill>
                <a:latin typeface="Space Grotesk"/>
                <a:ea typeface="Space Grotesk"/>
                <a:cs typeface="Space Grotesk"/>
                <a:sym typeface="Space Grotesk"/>
              </a:defRPr>
            </a:lvl9pPr>
          </a:lstStyle>
          <a:p>
            <a:pPr algn="l"/>
            <a:r>
              <a:rPr lang="en-US" sz="36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Fake vs. Real News distribution</a:t>
            </a:r>
          </a:p>
        </p:txBody>
      </p:sp>
      <p:sp>
        <p:nvSpPr>
          <p:cNvPr id="12" name="כותרת משנה 11">
            <a:extLst>
              <a:ext uri="{FF2B5EF4-FFF2-40B4-BE49-F238E27FC236}">
                <a16:creationId xmlns:a16="http://schemas.microsoft.com/office/drawing/2014/main" id="{09BC12FC-6E7C-1174-C7A3-24F6D6C1BE57}"/>
              </a:ext>
            </a:extLst>
          </p:cNvPr>
          <p:cNvSpPr>
            <a:spLocks noGrp="1"/>
          </p:cNvSpPr>
          <p:nvPr>
            <p:ph type="subTitle" idx="1"/>
          </p:nvPr>
        </p:nvSpPr>
        <p:spPr>
          <a:xfrm>
            <a:off x="687082" y="4422203"/>
            <a:ext cx="3095100" cy="445200"/>
          </a:xfrm>
          <a:ln>
            <a:noFill/>
          </a:ln>
          <a:effectLst>
            <a:outerShdw blurRad="225425" dist="50800" dir="5220000" algn="ctr">
              <a:srgbClr val="000000">
                <a:alpha val="33000"/>
              </a:srgbClr>
            </a:outerShdw>
          </a:effectLst>
          <a:scene3d>
            <a:camera prst="perspectiveFront" fov="3300000">
              <a:rot lat="21540000" lon="20709513" rev="173040"/>
            </a:camera>
            <a:lightRig rig="harsh" dir="t">
              <a:rot lat="0" lon="0" rev="3000000"/>
            </a:lightRig>
          </a:scene3d>
          <a:sp3d extrusionH="254000" contourW="19050">
            <a:bevelT w="82550" h="44450" prst="angle"/>
            <a:bevelB w="82550" h="44450" prst="angle"/>
            <a:contourClr>
              <a:srgbClr val="FFFFFF"/>
            </a:contourClr>
          </a:sp3d>
        </p:spPr>
        <p:txBody>
          <a:bodyPr/>
          <a:lstStyle/>
          <a:p>
            <a:r>
              <a:rPr lang="en-US" dirty="0" err="1"/>
              <a:t>Barplot</a:t>
            </a:r>
            <a:endParaRPr lang="he-IL" dirty="0"/>
          </a:p>
        </p:txBody>
      </p:sp>
      <p:pic>
        <p:nvPicPr>
          <p:cNvPr id="16" name="תמונה 15">
            <a:extLst>
              <a:ext uri="{FF2B5EF4-FFF2-40B4-BE49-F238E27FC236}">
                <a16:creationId xmlns:a16="http://schemas.microsoft.com/office/drawing/2014/main" id="{62B4B34A-99F7-0E27-6A6D-95E6AA072E86}"/>
              </a:ext>
            </a:extLst>
          </p:cNvPr>
          <p:cNvPicPr>
            <a:picLocks noChangeAspect="1"/>
          </p:cNvPicPr>
          <p:nvPr/>
        </p:nvPicPr>
        <p:blipFill>
          <a:blip r:embed="rId2">
            <a:alphaModFix amt="85000"/>
          </a:blip>
          <a:srcRect l="3376" r="3376"/>
          <a:stretch/>
        </p:blipFill>
        <p:spPr>
          <a:xfrm>
            <a:off x="168985" y="820192"/>
            <a:ext cx="4608559" cy="3441083"/>
          </a:xfrm>
          <a:prstGeom prst="rect">
            <a:avLst/>
          </a:prstGeom>
          <a:ln>
            <a:noFill/>
          </a:ln>
          <a:effectLst>
            <a:reflection blurRad="12700" stA="30000" endPos="30000" dist="5000" dir="5400000" sy="-100000" algn="bl" rotWithShape="0"/>
          </a:effectLst>
          <a:scene3d>
            <a:camera prst="perspectiveContrastingLeftFacing" fov="2700000">
              <a:rot lat="300000" lon="19800000" rev="0"/>
            </a:camera>
            <a:lightRig rig="threePt" dir="t">
              <a:rot lat="0" lon="0" rev="2700000"/>
            </a:lightRig>
          </a:scene3d>
          <a:sp3d>
            <a:bevelT w="63500" h="50800"/>
          </a:sp3d>
        </p:spPr>
      </p:pic>
      <p:sp>
        <p:nvSpPr>
          <p:cNvPr id="18" name="כותרת משנה 11">
            <a:extLst>
              <a:ext uri="{FF2B5EF4-FFF2-40B4-BE49-F238E27FC236}">
                <a16:creationId xmlns:a16="http://schemas.microsoft.com/office/drawing/2014/main" id="{0279CA6E-389A-56C2-EFA1-E1A153814148}"/>
              </a:ext>
            </a:extLst>
          </p:cNvPr>
          <p:cNvSpPr txBox="1">
            <a:spLocks/>
          </p:cNvSpPr>
          <p:nvPr/>
        </p:nvSpPr>
        <p:spPr>
          <a:xfrm>
            <a:off x="5161623" y="4373222"/>
            <a:ext cx="3095100" cy="445200"/>
          </a:xfrm>
          <a:prstGeom prst="rect">
            <a:avLst/>
          </a:prstGeom>
          <a:solidFill>
            <a:schemeClr val="accent1"/>
          </a:solidFill>
          <a:ln w="34925" cap="flat" cmpd="sng">
            <a:solidFill>
              <a:srgbClr val="FFFFFF"/>
            </a:solidFill>
            <a:prstDash val="solid"/>
            <a:round/>
            <a:headEnd type="none" w="sm" len="sm"/>
            <a:tailEnd type="none" w="sm" len="sm"/>
          </a:ln>
          <a:effectLst>
            <a:innerShdw blurRad="114300">
              <a:prstClr val="black"/>
            </a:inn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Dosis"/>
              <a:buNone/>
              <a:defRPr sz="1600" b="1" i="0" u="none" strike="noStrike" cap="none">
                <a:solidFill>
                  <a:schemeClr val="dk1"/>
                </a:solidFill>
                <a:latin typeface="Dosis"/>
                <a:ea typeface="Dosis"/>
                <a:cs typeface="Dosis"/>
                <a:sym typeface="Dosis"/>
              </a:defRPr>
            </a:lvl1pPr>
            <a:lvl2pPr marL="914400" marR="0" lvl="1"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2pPr>
            <a:lvl3pPr marL="1371600" marR="0" lvl="2"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3pPr>
            <a:lvl4pPr marL="1828800" marR="0" lvl="3"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4pPr>
            <a:lvl5pPr marL="2286000" marR="0" lvl="4"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5pPr>
            <a:lvl6pPr marL="2743200" marR="0" lvl="5"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6pPr>
            <a:lvl7pPr marL="3200400" marR="0" lvl="6"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7pPr>
            <a:lvl8pPr marL="3657600" marR="0" lvl="7"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8pPr>
            <a:lvl9pPr marL="4114800" marR="0" lvl="8" indent="-317500" algn="ctr"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9pPr>
          </a:lstStyle>
          <a:p>
            <a:r>
              <a:rPr lang="en-US" dirty="0"/>
              <a:t>Value counts</a:t>
            </a:r>
          </a:p>
          <a:p>
            <a:r>
              <a:rPr lang="en-US" sz="1200" b="0" dirty="0"/>
              <a:t>About 1/3 of the data is consisted of fake news</a:t>
            </a:r>
            <a:endParaRPr lang="he-IL" sz="1200" b="0" dirty="0"/>
          </a:p>
        </p:txBody>
      </p:sp>
      <p:pic>
        <p:nvPicPr>
          <p:cNvPr id="5" name="תמונה 4">
            <a:extLst>
              <a:ext uri="{FF2B5EF4-FFF2-40B4-BE49-F238E27FC236}">
                <a16:creationId xmlns:a16="http://schemas.microsoft.com/office/drawing/2014/main" id="{690FFA32-DE5D-B2C5-2773-021442D049E4}"/>
              </a:ext>
            </a:extLst>
          </p:cNvPr>
          <p:cNvPicPr>
            <a:picLocks noChangeAspect="1"/>
          </p:cNvPicPr>
          <p:nvPr/>
        </p:nvPicPr>
        <p:blipFill rotWithShape="1">
          <a:blip r:embed="rId3">
            <a:alphaModFix amt="85000"/>
          </a:blip>
          <a:srcRect r="45764"/>
          <a:stretch/>
        </p:blipFill>
        <p:spPr>
          <a:xfrm>
            <a:off x="4572000" y="933828"/>
            <a:ext cx="4431323" cy="3181003"/>
          </a:xfrm>
          <a:prstGeom prst="rect">
            <a:avLst/>
          </a:prstGeom>
        </p:spPr>
      </p:pic>
    </p:spTree>
    <p:extLst>
      <p:ext uri="{BB962C8B-B14F-4D97-AF65-F5344CB8AC3E}">
        <p14:creationId xmlns:p14="http://schemas.microsoft.com/office/powerpoint/2010/main" val="1177619805"/>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D1330"/>
            </a:gs>
            <a:gs pos="100000">
              <a:srgbClr val="1D1330"/>
            </a:gs>
          </a:gsLst>
          <a:lin ang="16200038" scaled="0"/>
        </a:grad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C11B4D57-2DF2-00FD-1CF1-0A631811660F}"/>
              </a:ext>
            </a:extLst>
          </p:cNvPr>
          <p:cNvPicPr>
            <a:picLocks noChangeAspect="1"/>
          </p:cNvPicPr>
          <p:nvPr/>
        </p:nvPicPr>
        <p:blipFill>
          <a:blip r:embed="rId3">
            <a:alphaModFix/>
          </a:blip>
          <a:stretch>
            <a:fillRect/>
          </a:stretch>
        </p:blipFill>
        <p:spPr>
          <a:xfrm>
            <a:off x="734647" y="44450"/>
            <a:ext cx="7393353" cy="5054600"/>
          </a:xfrm>
          <a:prstGeom prst="rect">
            <a:avLst/>
          </a:prstGeom>
        </p:spPr>
      </p:pic>
    </p:spTree>
    <p:extLst>
      <p:ext uri="{BB962C8B-B14F-4D97-AF65-F5344CB8AC3E}">
        <p14:creationId xmlns:p14="http://schemas.microsoft.com/office/powerpoint/2010/main" val="267846519"/>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62"/>
          <p:cNvSpPr txBox="1">
            <a:spLocks noGrp="1"/>
          </p:cNvSpPr>
          <p:nvPr>
            <p:ph type="title"/>
          </p:nvPr>
        </p:nvSpPr>
        <p:spPr>
          <a:xfrm>
            <a:off x="2330450" y="4292600"/>
            <a:ext cx="4483100" cy="850900"/>
          </a:xfrm>
          <a:prstGeom prst="rect">
            <a:avLst/>
          </a:pr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chemeClr val="dk1"/>
                </a:solidFill>
                <a:latin typeface="Dosis"/>
              </a:rPr>
              <a:t>Word </a:t>
            </a:r>
            <a:r>
              <a:rPr lang="en" sz="2800" b="1" dirty="0">
                <a:solidFill>
                  <a:schemeClr val="dk1"/>
                </a:solidFill>
                <a:latin typeface="Dosis"/>
                <a:sym typeface="Dosis"/>
              </a:rPr>
              <a:t>Distribution bar plot</a:t>
            </a:r>
            <a:br>
              <a:rPr lang="en" sz="2800" b="1" dirty="0">
                <a:solidFill>
                  <a:schemeClr val="dk1"/>
                </a:solidFill>
                <a:latin typeface="Dosis"/>
                <a:sym typeface="Dosis"/>
              </a:rPr>
            </a:br>
            <a:r>
              <a:rPr lang="en" sz="2400" dirty="0">
                <a:solidFill>
                  <a:schemeClr val="dk1"/>
                </a:solidFill>
                <a:latin typeface="Dosis"/>
                <a:sym typeface="Dosis"/>
              </a:rPr>
              <a:t>25 most frequent words</a:t>
            </a:r>
            <a:endParaRPr sz="2400" b="1" dirty="0">
              <a:solidFill>
                <a:schemeClr val="dk1"/>
              </a:solidFill>
              <a:latin typeface="Dosis"/>
              <a:sym typeface="Dosis"/>
            </a:endParaRPr>
          </a:p>
        </p:txBody>
      </p:sp>
      <p:sp>
        <p:nvSpPr>
          <p:cNvPr id="11" name="חצי מסגרת 10">
            <a:extLst>
              <a:ext uri="{FF2B5EF4-FFF2-40B4-BE49-F238E27FC236}">
                <a16:creationId xmlns:a16="http://schemas.microsoft.com/office/drawing/2014/main" id="{CF88A1EA-F742-3DBD-612A-1A0E62B4BF55}"/>
              </a:ext>
            </a:extLst>
          </p:cNvPr>
          <p:cNvSpPr/>
          <p:nvPr/>
        </p:nvSpPr>
        <p:spPr>
          <a:xfrm>
            <a:off x="-88900" y="0"/>
            <a:ext cx="8313826" cy="5257800"/>
          </a:xfrm>
          <a:custGeom>
            <a:avLst/>
            <a:gdLst>
              <a:gd name="connsiteX0" fmla="*/ 0 w 5080000"/>
              <a:gd name="connsiteY0" fmla="*/ 0 h 4851400"/>
              <a:gd name="connsiteX1" fmla="*/ 5080000 w 5080000"/>
              <a:gd name="connsiteY1" fmla="*/ 0 h 4851400"/>
              <a:gd name="connsiteX2" fmla="*/ 4821326 w 5080000"/>
              <a:gd name="connsiteY2" fmla="*/ 247033 h 4851400"/>
              <a:gd name="connsiteX3" fmla="*/ 241066 w 5080000"/>
              <a:gd name="connsiteY3" fmla="*/ 247033 h 4851400"/>
              <a:gd name="connsiteX4" fmla="*/ 241066 w 5080000"/>
              <a:gd name="connsiteY4" fmla="*/ 4621182 h 4851400"/>
              <a:gd name="connsiteX5" fmla="*/ 0 w 5080000"/>
              <a:gd name="connsiteY5" fmla="*/ 4851400 h 4851400"/>
              <a:gd name="connsiteX6" fmla="*/ 0 w 5080000"/>
              <a:gd name="connsiteY6" fmla="*/ 0 h 4851400"/>
              <a:gd name="connsiteX0" fmla="*/ 0 w 8039100"/>
              <a:gd name="connsiteY0" fmla="*/ 0 h 4851400"/>
              <a:gd name="connsiteX1" fmla="*/ 8039100 w 8039100"/>
              <a:gd name="connsiteY1" fmla="*/ 0 h 4851400"/>
              <a:gd name="connsiteX2" fmla="*/ 4821326 w 8039100"/>
              <a:gd name="connsiteY2" fmla="*/ 247033 h 4851400"/>
              <a:gd name="connsiteX3" fmla="*/ 241066 w 8039100"/>
              <a:gd name="connsiteY3" fmla="*/ 247033 h 4851400"/>
              <a:gd name="connsiteX4" fmla="*/ 241066 w 8039100"/>
              <a:gd name="connsiteY4" fmla="*/ 4621182 h 4851400"/>
              <a:gd name="connsiteX5" fmla="*/ 0 w 8039100"/>
              <a:gd name="connsiteY5" fmla="*/ 4851400 h 4851400"/>
              <a:gd name="connsiteX6" fmla="*/ 0 w 8039100"/>
              <a:gd name="connsiteY6" fmla="*/ 0 h 4851400"/>
              <a:gd name="connsiteX0" fmla="*/ 0 w 8250326"/>
              <a:gd name="connsiteY0" fmla="*/ 0 h 4851400"/>
              <a:gd name="connsiteX1" fmla="*/ 8039100 w 8250326"/>
              <a:gd name="connsiteY1" fmla="*/ 0 h 4851400"/>
              <a:gd name="connsiteX2" fmla="*/ 8250326 w 8250326"/>
              <a:gd name="connsiteY2" fmla="*/ 208933 h 4851400"/>
              <a:gd name="connsiteX3" fmla="*/ 241066 w 8250326"/>
              <a:gd name="connsiteY3" fmla="*/ 247033 h 4851400"/>
              <a:gd name="connsiteX4" fmla="*/ 241066 w 8250326"/>
              <a:gd name="connsiteY4" fmla="*/ 4621182 h 4851400"/>
              <a:gd name="connsiteX5" fmla="*/ 0 w 8250326"/>
              <a:gd name="connsiteY5" fmla="*/ 4851400 h 4851400"/>
              <a:gd name="connsiteX6" fmla="*/ 0 w 8250326"/>
              <a:gd name="connsiteY6" fmla="*/ 0 h 4851400"/>
              <a:gd name="connsiteX0" fmla="*/ 0 w 8250326"/>
              <a:gd name="connsiteY0" fmla="*/ 0 h 5256182"/>
              <a:gd name="connsiteX1" fmla="*/ 8039100 w 8250326"/>
              <a:gd name="connsiteY1" fmla="*/ 0 h 5256182"/>
              <a:gd name="connsiteX2" fmla="*/ 8250326 w 8250326"/>
              <a:gd name="connsiteY2" fmla="*/ 208933 h 5256182"/>
              <a:gd name="connsiteX3" fmla="*/ 241066 w 8250326"/>
              <a:gd name="connsiteY3" fmla="*/ 247033 h 5256182"/>
              <a:gd name="connsiteX4" fmla="*/ 215666 w 8250326"/>
              <a:gd name="connsiteY4" fmla="*/ 5256182 h 5256182"/>
              <a:gd name="connsiteX5" fmla="*/ 0 w 8250326"/>
              <a:gd name="connsiteY5" fmla="*/ 4851400 h 5256182"/>
              <a:gd name="connsiteX6" fmla="*/ 0 w 8250326"/>
              <a:gd name="connsiteY6" fmla="*/ 0 h 5256182"/>
              <a:gd name="connsiteX0" fmla="*/ 63500 w 8313826"/>
              <a:gd name="connsiteY0" fmla="*/ 0 h 5257800"/>
              <a:gd name="connsiteX1" fmla="*/ 8102600 w 8313826"/>
              <a:gd name="connsiteY1" fmla="*/ 0 h 5257800"/>
              <a:gd name="connsiteX2" fmla="*/ 8313826 w 8313826"/>
              <a:gd name="connsiteY2" fmla="*/ 208933 h 5257800"/>
              <a:gd name="connsiteX3" fmla="*/ 304566 w 8313826"/>
              <a:gd name="connsiteY3" fmla="*/ 247033 h 5257800"/>
              <a:gd name="connsiteX4" fmla="*/ 279166 w 8313826"/>
              <a:gd name="connsiteY4" fmla="*/ 5256182 h 5257800"/>
              <a:gd name="connsiteX5" fmla="*/ 0 w 8313826"/>
              <a:gd name="connsiteY5" fmla="*/ 5257800 h 5257800"/>
              <a:gd name="connsiteX6" fmla="*/ 63500 w 8313826"/>
              <a:gd name="connsiteY6" fmla="*/ 0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13826" h="5257800">
                <a:moveTo>
                  <a:pt x="63500" y="0"/>
                </a:moveTo>
                <a:lnTo>
                  <a:pt x="8102600" y="0"/>
                </a:lnTo>
                <a:lnTo>
                  <a:pt x="8313826" y="208933"/>
                </a:lnTo>
                <a:lnTo>
                  <a:pt x="304566" y="247033"/>
                </a:lnTo>
                <a:lnTo>
                  <a:pt x="279166" y="5256182"/>
                </a:lnTo>
                <a:lnTo>
                  <a:pt x="0" y="5257800"/>
                </a:lnTo>
                <a:lnTo>
                  <a:pt x="63500" y="0"/>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2050" name="Picture 2">
            <a:extLst>
              <a:ext uri="{FF2B5EF4-FFF2-40B4-BE49-F238E27FC236}">
                <a16:creationId xmlns:a16="http://schemas.microsoft.com/office/drawing/2014/main" id="{BAFB814E-0CBB-CC26-3804-D2EA261B15CE}"/>
              </a:ext>
            </a:extLst>
          </p:cNvPr>
          <p:cNvPicPr>
            <a:picLocks noChangeAspect="1" noChangeArrowheads="1"/>
          </p:cNvPicPr>
          <p:nvPr/>
        </p:nvPicPr>
        <p:blipFill>
          <a:blip r:embed="rId3">
            <a:clrChange>
              <a:clrFrom>
                <a:srgbClr val="674EA7"/>
              </a:clrFrom>
              <a:clrTo>
                <a:srgbClr val="674EA7">
                  <a:alpha val="0"/>
                </a:srgbClr>
              </a:clrTo>
            </a:clrChange>
            <a:extLst>
              <a:ext uri="{28A0092B-C50C-407E-A947-70E740481C1C}">
                <a14:useLocalDpi xmlns:a14="http://schemas.microsoft.com/office/drawing/2010/main" val="0"/>
              </a:ext>
            </a:extLst>
          </a:blip>
          <a:srcRect/>
          <a:stretch>
            <a:fillRect/>
          </a:stretch>
        </p:blipFill>
        <p:spPr bwMode="auto">
          <a:xfrm>
            <a:off x="487680" y="525780"/>
            <a:ext cx="7940040" cy="3766820"/>
          </a:xfrm>
          <a:prstGeom prst="rect">
            <a:avLst/>
          </a:prstGeom>
          <a:ln>
            <a:solidFill>
              <a:schemeClr val="accent1"/>
            </a:solidFill>
          </a:ln>
          <a:effectLst>
            <a:outerShdw blurRad="44450" dist="27940" dir="5400000" algn="ctr">
              <a:srgbClr val="000000">
                <a:alpha val="32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F6213-CBFD-086F-0AE0-DBE29B78C4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9" t="1687" r="1291" b="1509"/>
          <a:stretch/>
        </p:blipFill>
        <p:spPr bwMode="auto">
          <a:xfrm>
            <a:off x="1539078" y="133119"/>
            <a:ext cx="6065844" cy="4244951"/>
          </a:xfrm>
          <a:prstGeom prst="rect">
            <a:avLst/>
          </a:prstGeom>
          <a:noFill/>
          <a:ln>
            <a:solidFill>
              <a:schemeClr val="tx1">
                <a:lumMod val="50000"/>
              </a:schemeClr>
            </a:solidFill>
          </a:ln>
          <a:effectLst>
            <a:reflection blurRad="6350" stA="50000" endA="300" endPos="38500" dist="50800" dir="5400000" sy="-100000" algn="bl" rotWithShape="0"/>
          </a:effectLst>
          <a:scene3d>
            <a:camera prst="perspectiveAbove"/>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2" name="Google Shape;3701;p62">
            <a:extLst>
              <a:ext uri="{FF2B5EF4-FFF2-40B4-BE49-F238E27FC236}">
                <a16:creationId xmlns:a16="http://schemas.microsoft.com/office/drawing/2014/main" id="{9D1D9C03-FF1B-67E2-078B-A3096EBAB2D6}"/>
              </a:ext>
            </a:extLst>
          </p:cNvPr>
          <p:cNvSpPr txBox="1">
            <a:spLocks/>
          </p:cNvSpPr>
          <p:nvPr/>
        </p:nvSpPr>
        <p:spPr>
          <a:xfrm>
            <a:off x="3352800" y="4378070"/>
            <a:ext cx="2438400" cy="507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r>
              <a:rPr lang="en-US" sz="2800" b="1" dirty="0">
                <a:solidFill>
                  <a:schemeClr val="dk1"/>
                </a:solidFill>
                <a:latin typeface="Dosis"/>
              </a:rPr>
              <a:t>Word Cloud</a:t>
            </a:r>
            <a:endParaRPr lang="en-US" sz="2400" b="1" dirty="0">
              <a:solidFill>
                <a:schemeClr val="dk1"/>
              </a:solidFill>
              <a:latin typeface="Dosis"/>
              <a:sym typeface="Dosis"/>
            </a:endParaRPr>
          </a:p>
        </p:txBody>
      </p:sp>
    </p:spTree>
    <p:extLst>
      <p:ext uri="{BB962C8B-B14F-4D97-AF65-F5344CB8AC3E}">
        <p14:creationId xmlns:p14="http://schemas.microsoft.com/office/powerpoint/2010/main" val="1604883635"/>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32493D2-2279-7CF3-AFAC-22E9AAD704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t="1644" r="1029" b="1644"/>
          <a:stretch/>
        </p:blipFill>
        <p:spPr bwMode="auto">
          <a:xfrm>
            <a:off x="1815450" y="307025"/>
            <a:ext cx="5533121" cy="4318372"/>
          </a:xfrm>
          <a:prstGeom prst="roundRect">
            <a:avLst>
              <a:gd name="adj" fmla="val 16667"/>
            </a:avLst>
          </a:prstGeom>
          <a:ln>
            <a:solidFill>
              <a:schemeClr val="tx1">
                <a:lumMod val="40000"/>
                <a:lumOff val="60000"/>
              </a:schemeClr>
            </a:solid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242039"/>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sp>
        <p:nvSpPr>
          <p:cNvPr id="3711" name="Google Shape;3711;p63"/>
          <p:cNvSpPr txBox="1">
            <a:spLocks noGrp="1"/>
          </p:cNvSpPr>
          <p:nvPr>
            <p:ph type="title"/>
          </p:nvPr>
        </p:nvSpPr>
        <p:spPr>
          <a:xfrm>
            <a:off x="1506398" y="1379981"/>
            <a:ext cx="2574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Define the Problem</a:t>
            </a:r>
            <a:endParaRPr dirty="0"/>
          </a:p>
        </p:txBody>
      </p:sp>
      <p:sp>
        <p:nvSpPr>
          <p:cNvPr id="3712" name="Google Shape;3712;p63"/>
          <p:cNvSpPr txBox="1">
            <a:spLocks noGrp="1"/>
          </p:cNvSpPr>
          <p:nvPr>
            <p:ph type="title" idx="2"/>
          </p:nvPr>
        </p:nvSpPr>
        <p:spPr>
          <a:xfrm>
            <a:off x="730301" y="1532381"/>
            <a:ext cx="776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713" name="Google Shape;3713;p63"/>
          <p:cNvSpPr txBox="1">
            <a:spLocks noGrp="1"/>
          </p:cNvSpPr>
          <p:nvPr>
            <p:ph type="subTitle" idx="1"/>
          </p:nvPr>
        </p:nvSpPr>
        <p:spPr>
          <a:xfrm>
            <a:off x="1506390" y="1817256"/>
            <a:ext cx="2574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research question</a:t>
            </a:r>
            <a:endParaRPr dirty="0"/>
          </a:p>
        </p:txBody>
      </p:sp>
      <p:sp>
        <p:nvSpPr>
          <p:cNvPr id="3714" name="Google Shape;3714;p63"/>
          <p:cNvSpPr txBox="1">
            <a:spLocks noGrp="1"/>
          </p:cNvSpPr>
          <p:nvPr>
            <p:ph type="title" idx="3"/>
          </p:nvPr>
        </p:nvSpPr>
        <p:spPr>
          <a:xfrm>
            <a:off x="1506399" y="2565631"/>
            <a:ext cx="2574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Preliminary Analysis and Data Refinement</a:t>
            </a:r>
            <a:endParaRPr dirty="0"/>
          </a:p>
        </p:txBody>
      </p:sp>
      <p:sp>
        <p:nvSpPr>
          <p:cNvPr id="3715" name="Google Shape;3715;p63"/>
          <p:cNvSpPr txBox="1">
            <a:spLocks noGrp="1"/>
          </p:cNvSpPr>
          <p:nvPr>
            <p:ph type="title" idx="4"/>
          </p:nvPr>
        </p:nvSpPr>
        <p:spPr>
          <a:xfrm>
            <a:off x="730345" y="2718031"/>
            <a:ext cx="776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716" name="Google Shape;3716;p63"/>
          <p:cNvSpPr txBox="1">
            <a:spLocks noGrp="1"/>
          </p:cNvSpPr>
          <p:nvPr>
            <p:ph type="subTitle" idx="5"/>
          </p:nvPr>
        </p:nvSpPr>
        <p:spPr>
          <a:xfrm>
            <a:off x="1506390" y="3002906"/>
            <a:ext cx="2574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Transferring categorical column to numerical, handling </a:t>
            </a:r>
            <a:r>
              <a:rPr lang="en"/>
              <a:t>missing data, outliers </a:t>
            </a:r>
            <a:r>
              <a:rPr lang="en" dirty="0"/>
              <a:t>and duplicates</a:t>
            </a:r>
            <a:endParaRPr dirty="0"/>
          </a:p>
        </p:txBody>
      </p:sp>
      <p:sp>
        <p:nvSpPr>
          <p:cNvPr id="3717" name="Google Shape;3717;p63"/>
          <p:cNvSpPr txBox="1">
            <a:spLocks noGrp="1"/>
          </p:cNvSpPr>
          <p:nvPr>
            <p:ph type="title" idx="6"/>
          </p:nvPr>
        </p:nvSpPr>
        <p:spPr>
          <a:xfrm>
            <a:off x="5735508" y="1379981"/>
            <a:ext cx="2574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Identify Data</a:t>
            </a:r>
            <a:endParaRPr dirty="0"/>
          </a:p>
        </p:txBody>
      </p:sp>
      <p:sp>
        <p:nvSpPr>
          <p:cNvPr id="3718" name="Google Shape;3718;p63"/>
          <p:cNvSpPr txBox="1">
            <a:spLocks noGrp="1"/>
          </p:cNvSpPr>
          <p:nvPr>
            <p:ph type="title" idx="7"/>
          </p:nvPr>
        </p:nvSpPr>
        <p:spPr>
          <a:xfrm>
            <a:off x="4972232" y="1532381"/>
            <a:ext cx="77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719" name="Google Shape;3719;p63"/>
          <p:cNvSpPr txBox="1">
            <a:spLocks noGrp="1"/>
          </p:cNvSpPr>
          <p:nvPr>
            <p:ph type="subTitle" idx="8"/>
          </p:nvPr>
        </p:nvSpPr>
        <p:spPr>
          <a:xfrm>
            <a:off x="5735500" y="1817256"/>
            <a:ext cx="25743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a:t>
            </a:r>
            <a:r>
              <a:rPr lang="en" dirty="0"/>
              <a:t> crawling process</a:t>
            </a:r>
            <a:endParaRPr dirty="0"/>
          </a:p>
        </p:txBody>
      </p:sp>
      <p:sp>
        <p:nvSpPr>
          <p:cNvPr id="3721" name="Google Shape;3721;p63"/>
          <p:cNvSpPr txBox="1">
            <a:spLocks noGrp="1"/>
          </p:cNvSpPr>
          <p:nvPr>
            <p:ph type="title" idx="9"/>
          </p:nvPr>
        </p:nvSpPr>
        <p:spPr>
          <a:xfrm>
            <a:off x="4972283" y="2718031"/>
            <a:ext cx="77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720" name="Google Shape;3720;p63"/>
          <p:cNvSpPr txBox="1">
            <a:spLocks noGrp="1"/>
          </p:cNvSpPr>
          <p:nvPr>
            <p:ph type="title" idx="13"/>
          </p:nvPr>
        </p:nvSpPr>
        <p:spPr>
          <a:xfrm>
            <a:off x="5759275" y="2554142"/>
            <a:ext cx="2574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&amp; Visualization</a:t>
            </a:r>
            <a:endParaRPr dirty="0"/>
          </a:p>
        </p:txBody>
      </p:sp>
      <p:sp>
        <p:nvSpPr>
          <p:cNvPr id="3722" name="Google Shape;3722;p63"/>
          <p:cNvSpPr txBox="1">
            <a:spLocks noGrp="1"/>
          </p:cNvSpPr>
          <p:nvPr>
            <p:ph type="subTitle" idx="14"/>
          </p:nvPr>
        </p:nvSpPr>
        <p:spPr>
          <a:xfrm>
            <a:off x="5759275" y="2990606"/>
            <a:ext cx="2574300" cy="3348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4.1 – before cleaning the data</a:t>
            </a:r>
          </a:p>
        </p:txBody>
      </p:sp>
      <p:sp>
        <p:nvSpPr>
          <p:cNvPr id="3710" name="Google Shape;3710;p63"/>
          <p:cNvSpPr txBox="1">
            <a:spLocks noGrp="1"/>
          </p:cNvSpPr>
          <p:nvPr>
            <p:ph type="title" idx="1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pace Grotesk Light"/>
                <a:ea typeface="Space Grotesk Light"/>
                <a:cs typeface="Space Grotesk Light"/>
                <a:sym typeface="Space Grotesk Light"/>
              </a:rPr>
              <a:t>Table of </a:t>
            </a:r>
            <a:r>
              <a:rPr lang="en" b="1" dirty="0">
                <a:latin typeface="Space Grotesk"/>
                <a:ea typeface="Space Grotesk"/>
                <a:cs typeface="Space Grotesk"/>
                <a:sym typeface="Space Grotesk"/>
              </a:rPr>
              <a:t>contents</a:t>
            </a:r>
            <a:endParaRPr b="1" dirty="0">
              <a:latin typeface="Space Grotesk"/>
              <a:ea typeface="Space Grotesk"/>
              <a:cs typeface="Space Grotesk"/>
              <a:sym typeface="Space Grotesk"/>
            </a:endParaRPr>
          </a:p>
        </p:txBody>
      </p:sp>
      <p:sp>
        <p:nvSpPr>
          <p:cNvPr id="15" name="Google Shape;3714;p63">
            <a:extLst>
              <a:ext uri="{FF2B5EF4-FFF2-40B4-BE49-F238E27FC236}">
                <a16:creationId xmlns:a16="http://schemas.microsoft.com/office/drawing/2014/main" id="{D4386375-1615-DA1D-9ABD-411089339389}"/>
              </a:ext>
            </a:extLst>
          </p:cNvPr>
          <p:cNvSpPr txBox="1">
            <a:spLocks/>
          </p:cNvSpPr>
          <p:nvPr/>
        </p:nvSpPr>
        <p:spPr>
          <a:xfrm>
            <a:off x="1489279" y="3965781"/>
            <a:ext cx="3350336"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Space Grotesk"/>
              <a:buNone/>
              <a:defRPr sz="1800" b="0" i="0" u="none" strike="noStrike" cap="none">
                <a:solidFill>
                  <a:schemeClr val="lt1"/>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9pPr>
          </a:lstStyle>
          <a:p>
            <a:r>
              <a:rPr lang="en-US" dirty="0"/>
              <a:t>Advanced Data Analysis &amp; Performance Evaluation</a:t>
            </a:r>
          </a:p>
        </p:txBody>
      </p:sp>
      <p:sp>
        <p:nvSpPr>
          <p:cNvPr id="16" name="Google Shape;3715;p63">
            <a:extLst>
              <a:ext uri="{FF2B5EF4-FFF2-40B4-BE49-F238E27FC236}">
                <a16:creationId xmlns:a16="http://schemas.microsoft.com/office/drawing/2014/main" id="{F7753FBA-FFEC-0A5F-ADF7-3C3BFE7B2562}"/>
              </a:ext>
            </a:extLst>
          </p:cNvPr>
          <p:cNvSpPr txBox="1">
            <a:spLocks/>
          </p:cNvSpPr>
          <p:nvPr/>
        </p:nvSpPr>
        <p:spPr>
          <a:xfrm>
            <a:off x="713225" y="4118181"/>
            <a:ext cx="7761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Space Grotesk"/>
              <a:buNone/>
              <a:defRPr sz="3300" b="1" i="0" u="none" strike="noStrike" cap="none">
                <a:solidFill>
                  <a:schemeClr val="lt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9pPr>
          </a:lstStyle>
          <a:p>
            <a:r>
              <a:rPr lang="en" dirty="0"/>
              <a:t>05</a:t>
            </a:r>
          </a:p>
        </p:txBody>
      </p:sp>
      <p:sp>
        <p:nvSpPr>
          <p:cNvPr id="17" name="Google Shape;3716;p63">
            <a:extLst>
              <a:ext uri="{FF2B5EF4-FFF2-40B4-BE49-F238E27FC236}">
                <a16:creationId xmlns:a16="http://schemas.microsoft.com/office/drawing/2014/main" id="{F6E4EC0E-47CF-2243-AA6D-DE6B29E1D5D8}"/>
              </a:ext>
            </a:extLst>
          </p:cNvPr>
          <p:cNvSpPr txBox="1">
            <a:spLocks/>
          </p:cNvSpPr>
          <p:nvPr/>
        </p:nvSpPr>
        <p:spPr>
          <a:xfrm>
            <a:off x="1489269" y="4403056"/>
            <a:ext cx="2912401"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1pPr>
            <a:lvl2pPr marL="914400" marR="0" lvl="1"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2pPr>
            <a:lvl3pPr marL="1371600" marR="0" lvl="2"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3pPr>
            <a:lvl4pPr marL="1828800" marR="0" lvl="3"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4pPr>
            <a:lvl5pPr marL="2286000" marR="0" lvl="4"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5pPr>
            <a:lvl6pPr marL="2743200" marR="0" lvl="5"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6pPr>
            <a:lvl7pPr marL="3200400" marR="0" lvl="6"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7pPr>
            <a:lvl8pPr marL="3657600" marR="0" lvl="7"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8pPr>
            <a:lvl9pPr marL="4114800" marR="0" lvl="8"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9pPr>
          </a:lstStyle>
          <a:p>
            <a:pPr marL="0" indent="0"/>
            <a:r>
              <a:rPr lang="en-US" dirty="0"/>
              <a:t>Implementing the solution using different machine learning algorithms</a:t>
            </a:r>
          </a:p>
        </p:txBody>
      </p:sp>
      <p:sp>
        <p:nvSpPr>
          <p:cNvPr id="18" name="Google Shape;3720;p63">
            <a:extLst>
              <a:ext uri="{FF2B5EF4-FFF2-40B4-BE49-F238E27FC236}">
                <a16:creationId xmlns:a16="http://schemas.microsoft.com/office/drawing/2014/main" id="{60FFB91D-0C54-65CC-B0AC-942939CD9D0D}"/>
              </a:ext>
            </a:extLst>
          </p:cNvPr>
          <p:cNvSpPr txBox="1">
            <a:spLocks/>
          </p:cNvSpPr>
          <p:nvPr/>
        </p:nvSpPr>
        <p:spPr>
          <a:xfrm>
            <a:off x="5718389" y="3965781"/>
            <a:ext cx="25743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Space Grotesk"/>
              <a:buNone/>
              <a:defRPr sz="1800" b="0" i="0" u="none" strike="noStrike" cap="none">
                <a:solidFill>
                  <a:schemeClr val="lt1"/>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9pPr>
          </a:lstStyle>
          <a:p>
            <a:r>
              <a:rPr lang="en-US" dirty="0"/>
              <a:t>Drawing Conclusions</a:t>
            </a:r>
          </a:p>
        </p:txBody>
      </p:sp>
      <p:sp>
        <p:nvSpPr>
          <p:cNvPr id="19" name="Google Shape;3721;p63">
            <a:extLst>
              <a:ext uri="{FF2B5EF4-FFF2-40B4-BE49-F238E27FC236}">
                <a16:creationId xmlns:a16="http://schemas.microsoft.com/office/drawing/2014/main" id="{E9AEAEF2-F97A-B8DB-C1D7-DD0044FAC10A}"/>
              </a:ext>
            </a:extLst>
          </p:cNvPr>
          <p:cNvSpPr txBox="1">
            <a:spLocks/>
          </p:cNvSpPr>
          <p:nvPr/>
        </p:nvSpPr>
        <p:spPr>
          <a:xfrm>
            <a:off x="4955163" y="4118181"/>
            <a:ext cx="7764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Space Grotesk"/>
              <a:buNone/>
              <a:defRPr sz="3300" b="1" i="0" u="none" strike="noStrike" cap="none">
                <a:solidFill>
                  <a:schemeClr val="lt1"/>
                </a:solidFill>
                <a:latin typeface="Space Grotesk"/>
                <a:ea typeface="Space Grotesk"/>
                <a:cs typeface="Space Grotesk"/>
                <a:sym typeface="Space Grotesk"/>
              </a:defRPr>
            </a:lvl1pPr>
            <a:lvl2pPr marR="0" lvl="1"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chemeClr val="dk1"/>
              </a:buClr>
              <a:buSzPts val="3000"/>
              <a:buFont typeface="Space Grotesk"/>
              <a:buNone/>
              <a:defRPr sz="3000" b="0" i="0" u="none" strike="noStrike" cap="none">
                <a:solidFill>
                  <a:schemeClr val="dk1"/>
                </a:solidFill>
                <a:latin typeface="Space Grotesk"/>
                <a:ea typeface="Space Grotesk"/>
                <a:cs typeface="Space Grotesk"/>
                <a:sym typeface="Space Grotesk"/>
              </a:defRPr>
            </a:lvl9pPr>
          </a:lstStyle>
          <a:p>
            <a:r>
              <a:rPr lang="en" dirty="0"/>
              <a:t>06</a:t>
            </a:r>
          </a:p>
        </p:txBody>
      </p:sp>
      <p:sp>
        <p:nvSpPr>
          <p:cNvPr id="20" name="Google Shape;3722;p63">
            <a:extLst>
              <a:ext uri="{FF2B5EF4-FFF2-40B4-BE49-F238E27FC236}">
                <a16:creationId xmlns:a16="http://schemas.microsoft.com/office/drawing/2014/main" id="{F637315C-D511-2168-D5E5-99AD1A029C44}"/>
              </a:ext>
            </a:extLst>
          </p:cNvPr>
          <p:cNvSpPr txBox="1">
            <a:spLocks/>
          </p:cNvSpPr>
          <p:nvPr/>
        </p:nvSpPr>
        <p:spPr>
          <a:xfrm>
            <a:off x="5718380" y="4403056"/>
            <a:ext cx="25743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1pPr>
            <a:lvl2pPr marL="914400" marR="0" lvl="1"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2pPr>
            <a:lvl3pPr marL="1371600" marR="0" lvl="2"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3pPr>
            <a:lvl4pPr marL="1828800" marR="0" lvl="3"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4pPr>
            <a:lvl5pPr marL="2286000" marR="0" lvl="4"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5pPr>
            <a:lvl6pPr marL="2743200" marR="0" lvl="5"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6pPr>
            <a:lvl7pPr marL="3200400" marR="0" lvl="6"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7pPr>
            <a:lvl8pPr marL="3657600" marR="0" lvl="7"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8pPr>
            <a:lvl9pPr marL="4114800" marR="0" lvl="8" indent="-317500" algn="l" rtl="0">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9pPr>
          </a:lstStyle>
          <a:p>
            <a:pPr marL="0" indent="0"/>
            <a:r>
              <a:rPr lang="en-US" dirty="0"/>
              <a:t>A summary report</a:t>
            </a:r>
          </a:p>
        </p:txBody>
      </p:sp>
      <p:sp>
        <p:nvSpPr>
          <p:cNvPr id="2" name="Google Shape;3722;p63">
            <a:extLst>
              <a:ext uri="{FF2B5EF4-FFF2-40B4-BE49-F238E27FC236}">
                <a16:creationId xmlns:a16="http://schemas.microsoft.com/office/drawing/2014/main" id="{4BF3DB64-12C4-C955-A090-6BB1A19156F8}"/>
              </a:ext>
            </a:extLst>
          </p:cNvPr>
          <p:cNvSpPr txBox="1">
            <a:spLocks/>
          </p:cNvSpPr>
          <p:nvPr/>
        </p:nvSpPr>
        <p:spPr>
          <a:xfrm>
            <a:off x="5748632" y="3266030"/>
            <a:ext cx="2574300" cy="27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eaLnBrk="1" hangingPunct="1">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1pPr>
            <a:lvl2pPr marL="914400" marR="0" lvl="1" indent="-317500" algn="r" rtl="0" eaLnBrk="1" hangingPunct="1">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2pPr>
            <a:lvl3pPr marL="1371600" marR="0" lvl="2" indent="-317500" algn="r" rtl="0" eaLnBrk="1" hangingPunct="1">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3pPr>
            <a:lvl4pPr marL="1828800" marR="0" lvl="3" indent="-317500" algn="r" rtl="0" eaLnBrk="1" hangingPunct="1">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4pPr>
            <a:lvl5pPr marL="2286000" marR="0" lvl="4" indent="-317500" algn="r" rtl="0" eaLnBrk="1" hangingPunct="1">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5pPr>
            <a:lvl6pPr marL="2743200" marR="0" lvl="5" indent="-317500" algn="r" rtl="0" eaLnBrk="1" hangingPunct="1">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6pPr>
            <a:lvl7pPr marL="3200400" marR="0" lvl="6" indent="-317500" algn="r" rtl="0" eaLnBrk="1" hangingPunct="1">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7pPr>
            <a:lvl8pPr marL="3657600" marR="0" lvl="7" indent="-317500" algn="r" rtl="0" eaLnBrk="1" hangingPunct="1">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8pPr>
            <a:lvl9pPr marL="4114800" marR="0" lvl="8" indent="-317500" algn="r" rtl="0" eaLnBrk="1" hangingPunct="1">
              <a:lnSpc>
                <a:spcPct val="100000"/>
              </a:lnSpc>
              <a:spcBef>
                <a:spcPts val="0"/>
              </a:spcBef>
              <a:spcAft>
                <a:spcPts val="0"/>
              </a:spcAft>
              <a:buClr>
                <a:schemeClr val="lt1"/>
              </a:buClr>
              <a:buSzPts val="1400"/>
              <a:buFont typeface="Dosis"/>
              <a:buNone/>
              <a:defRPr sz="1400" b="0" i="0" u="none" strike="noStrike" cap="none">
                <a:solidFill>
                  <a:schemeClr val="lt1"/>
                </a:solidFill>
                <a:latin typeface="Dosis"/>
                <a:ea typeface="Dosis"/>
                <a:cs typeface="Dosis"/>
                <a:sym typeface="Dosis"/>
              </a:defRPr>
            </a:lvl9pPr>
          </a:lstStyle>
          <a:p>
            <a:pPr marL="0" indent="0" algn="l"/>
            <a:r>
              <a:rPr lang="en-US" dirty="0"/>
              <a:t>4.2 – after cleaning the data</a:t>
            </a:r>
          </a:p>
        </p:txBody>
      </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10"/>
                                        </p:tgtEl>
                                        <p:attrNameLst>
                                          <p:attrName>style.visibility</p:attrName>
                                        </p:attrNameLst>
                                      </p:cBhvr>
                                      <p:to>
                                        <p:strVal val="visible"/>
                                      </p:to>
                                    </p:set>
                                    <p:animEffect transition="in" filter="fade">
                                      <p:cBhvr>
                                        <p:cTn id="7" dur="500"/>
                                        <p:tgtEl>
                                          <p:spTgt spid="37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11"/>
                                        </p:tgtEl>
                                        <p:attrNameLst>
                                          <p:attrName>style.visibility</p:attrName>
                                        </p:attrNameLst>
                                      </p:cBhvr>
                                      <p:to>
                                        <p:strVal val="visible"/>
                                      </p:to>
                                    </p:set>
                                    <p:animEffect transition="in" filter="fade">
                                      <p:cBhvr>
                                        <p:cTn id="12" dur="500"/>
                                        <p:tgtEl>
                                          <p:spTgt spid="37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12"/>
                                        </p:tgtEl>
                                        <p:attrNameLst>
                                          <p:attrName>style.visibility</p:attrName>
                                        </p:attrNameLst>
                                      </p:cBhvr>
                                      <p:to>
                                        <p:strVal val="visible"/>
                                      </p:to>
                                    </p:set>
                                    <p:animEffect transition="in" filter="fade">
                                      <p:cBhvr>
                                        <p:cTn id="15" dur="500"/>
                                        <p:tgtEl>
                                          <p:spTgt spid="37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13">
                                            <p:txEl>
                                              <p:pRg st="0" end="0"/>
                                            </p:txEl>
                                          </p:spTgt>
                                        </p:tgtEl>
                                        <p:attrNameLst>
                                          <p:attrName>style.visibility</p:attrName>
                                        </p:attrNameLst>
                                      </p:cBhvr>
                                      <p:to>
                                        <p:strVal val="visible"/>
                                      </p:to>
                                    </p:set>
                                    <p:animEffect transition="in" filter="fade">
                                      <p:cBhvr>
                                        <p:cTn id="18" dur="500"/>
                                        <p:tgtEl>
                                          <p:spTgt spid="37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17"/>
                                        </p:tgtEl>
                                        <p:attrNameLst>
                                          <p:attrName>style.visibility</p:attrName>
                                        </p:attrNameLst>
                                      </p:cBhvr>
                                      <p:to>
                                        <p:strVal val="visible"/>
                                      </p:to>
                                    </p:set>
                                    <p:animEffect transition="in" filter="fade">
                                      <p:cBhvr>
                                        <p:cTn id="23" dur="500"/>
                                        <p:tgtEl>
                                          <p:spTgt spid="37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18"/>
                                        </p:tgtEl>
                                        <p:attrNameLst>
                                          <p:attrName>style.visibility</p:attrName>
                                        </p:attrNameLst>
                                      </p:cBhvr>
                                      <p:to>
                                        <p:strVal val="visible"/>
                                      </p:to>
                                    </p:set>
                                    <p:animEffect transition="in" filter="fade">
                                      <p:cBhvr>
                                        <p:cTn id="26" dur="500"/>
                                        <p:tgtEl>
                                          <p:spTgt spid="37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19">
                                            <p:txEl>
                                              <p:pRg st="0" end="0"/>
                                            </p:txEl>
                                          </p:spTgt>
                                        </p:tgtEl>
                                        <p:attrNameLst>
                                          <p:attrName>style.visibility</p:attrName>
                                        </p:attrNameLst>
                                      </p:cBhvr>
                                      <p:to>
                                        <p:strVal val="visible"/>
                                      </p:to>
                                    </p:set>
                                    <p:animEffect transition="in" filter="fade">
                                      <p:cBhvr>
                                        <p:cTn id="29" dur="500"/>
                                        <p:tgtEl>
                                          <p:spTgt spid="371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714"/>
                                        </p:tgtEl>
                                        <p:attrNameLst>
                                          <p:attrName>style.visibility</p:attrName>
                                        </p:attrNameLst>
                                      </p:cBhvr>
                                      <p:to>
                                        <p:strVal val="visible"/>
                                      </p:to>
                                    </p:set>
                                    <p:animEffect transition="in" filter="fade">
                                      <p:cBhvr>
                                        <p:cTn id="34" dur="500"/>
                                        <p:tgtEl>
                                          <p:spTgt spid="37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15"/>
                                        </p:tgtEl>
                                        <p:attrNameLst>
                                          <p:attrName>style.visibility</p:attrName>
                                        </p:attrNameLst>
                                      </p:cBhvr>
                                      <p:to>
                                        <p:strVal val="visible"/>
                                      </p:to>
                                    </p:set>
                                    <p:animEffect transition="in" filter="fade">
                                      <p:cBhvr>
                                        <p:cTn id="37" dur="500"/>
                                        <p:tgtEl>
                                          <p:spTgt spid="37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16">
                                            <p:txEl>
                                              <p:pRg st="0" end="0"/>
                                            </p:txEl>
                                          </p:spTgt>
                                        </p:tgtEl>
                                        <p:attrNameLst>
                                          <p:attrName>style.visibility</p:attrName>
                                        </p:attrNameLst>
                                      </p:cBhvr>
                                      <p:to>
                                        <p:strVal val="visible"/>
                                      </p:to>
                                    </p:set>
                                    <p:animEffect transition="in" filter="fade">
                                      <p:cBhvr>
                                        <p:cTn id="40" dur="500"/>
                                        <p:tgtEl>
                                          <p:spTgt spid="3716">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21"/>
                                        </p:tgtEl>
                                        <p:attrNameLst>
                                          <p:attrName>style.visibility</p:attrName>
                                        </p:attrNameLst>
                                      </p:cBhvr>
                                      <p:to>
                                        <p:strVal val="visible"/>
                                      </p:to>
                                    </p:set>
                                    <p:animEffect transition="in" filter="fade">
                                      <p:cBhvr>
                                        <p:cTn id="45" dur="500"/>
                                        <p:tgtEl>
                                          <p:spTgt spid="37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20"/>
                                        </p:tgtEl>
                                        <p:attrNameLst>
                                          <p:attrName>style.visibility</p:attrName>
                                        </p:attrNameLst>
                                      </p:cBhvr>
                                      <p:to>
                                        <p:strVal val="visible"/>
                                      </p:to>
                                    </p:set>
                                    <p:animEffect transition="in" filter="fade">
                                      <p:cBhvr>
                                        <p:cTn id="48" dur="500"/>
                                        <p:tgtEl>
                                          <p:spTgt spid="37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22">
                                            <p:txEl>
                                              <p:pRg st="0" end="0"/>
                                            </p:txEl>
                                          </p:spTgt>
                                        </p:tgtEl>
                                        <p:attrNameLst>
                                          <p:attrName>style.visibility</p:attrName>
                                        </p:attrNameLst>
                                      </p:cBhvr>
                                      <p:to>
                                        <p:strVal val="visible"/>
                                      </p:to>
                                    </p:set>
                                    <p:animEffect transition="in" filter="fade">
                                      <p:cBhvr>
                                        <p:cTn id="51" dur="500"/>
                                        <p:tgtEl>
                                          <p:spTgt spid="3722">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1" grpId="0"/>
      <p:bldP spid="3712" grpId="0" animBg="1"/>
      <p:bldP spid="3713" grpId="0" build="p"/>
      <p:bldP spid="3714" grpId="0"/>
      <p:bldP spid="3715" grpId="0" animBg="1"/>
      <p:bldP spid="3716" grpId="0" build="p"/>
      <p:bldP spid="3717" grpId="0"/>
      <p:bldP spid="3718" grpId="0" animBg="1"/>
      <p:bldP spid="3719" grpId="0" build="p"/>
      <p:bldP spid="3721" grpId="0" animBg="1"/>
      <p:bldP spid="3720" grpId="0"/>
      <p:bldP spid="3722" grpId="0" build="p"/>
      <p:bldP spid="3710" grpId="0"/>
      <p:bldP spid="15" grpId="0"/>
      <p:bldP spid="16" grpId="0" animBg="1"/>
      <p:bldP spid="17" grpId="0"/>
      <p:bldP spid="18" grpId="0"/>
      <p:bldP spid="19" grpId="0" animBg="1"/>
      <p:bldP spid="20"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2023-02-15-21-13-21">
            <a:hlinkClick r:id="" action="ppaction://media"/>
            <a:extLst>
              <a:ext uri="{FF2B5EF4-FFF2-40B4-BE49-F238E27FC236}">
                <a16:creationId xmlns:a16="http://schemas.microsoft.com/office/drawing/2014/main" id="{A35B3407-7401-6261-E1B6-D7F4C62F17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3" name="Google Shape;3701;p62">
            <a:extLst>
              <a:ext uri="{FF2B5EF4-FFF2-40B4-BE49-F238E27FC236}">
                <a16:creationId xmlns:a16="http://schemas.microsoft.com/office/drawing/2014/main" id="{9F2BFFCF-AEAA-032C-FEDA-F0879BF91228}"/>
              </a:ext>
            </a:extLst>
          </p:cNvPr>
          <p:cNvSpPr txBox="1">
            <a:spLocks/>
          </p:cNvSpPr>
          <p:nvPr/>
        </p:nvSpPr>
        <p:spPr>
          <a:xfrm>
            <a:off x="2940049" y="4597400"/>
            <a:ext cx="2984502" cy="546100"/>
          </a:xfrm>
          <a:prstGeom prst="rect">
            <a:avLst/>
          </a:pr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r>
              <a:rPr lang="en-US" sz="2800" b="1" dirty="0">
                <a:solidFill>
                  <a:schemeClr val="dk1"/>
                </a:solidFill>
                <a:latin typeface="Dosis"/>
              </a:rPr>
              <a:t>Donut Chart</a:t>
            </a:r>
            <a:endParaRPr lang="en-US" sz="1800" dirty="0">
              <a:solidFill>
                <a:schemeClr val="dk1"/>
              </a:solidFill>
              <a:latin typeface="Dosis"/>
              <a:sym typeface="Dosis"/>
            </a:endParaRPr>
          </a:p>
        </p:txBody>
      </p:sp>
    </p:spTree>
    <p:extLst>
      <p:ext uri="{BB962C8B-B14F-4D97-AF65-F5344CB8AC3E}">
        <p14:creationId xmlns:p14="http://schemas.microsoft.com/office/powerpoint/2010/main" val="401984789"/>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2"/>
        <p:cNvGrpSpPr/>
        <p:nvPr/>
      </p:nvGrpSpPr>
      <p:grpSpPr>
        <a:xfrm>
          <a:off x="0" y="0"/>
          <a:ext cx="0" cy="0"/>
          <a:chOff x="0" y="0"/>
          <a:chExt cx="0" cy="0"/>
        </a:xfrm>
      </p:grpSpPr>
      <p:sp>
        <p:nvSpPr>
          <p:cNvPr id="3734" name="Google Shape;3734;p6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Whoa!</a:t>
            </a:r>
            <a:endParaRPr/>
          </a:p>
        </p:txBody>
      </p:sp>
      <p:sp>
        <p:nvSpPr>
          <p:cNvPr id="3733" name="Google Shape;3733;p6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That looks even cooler!</a:t>
            </a:r>
            <a:endParaRPr sz="2400" dirty="0"/>
          </a:p>
        </p:txBody>
      </p:sp>
      <p:grpSp>
        <p:nvGrpSpPr>
          <p:cNvPr id="3735" name="Google Shape;3735;p65"/>
          <p:cNvGrpSpPr/>
          <p:nvPr/>
        </p:nvGrpSpPr>
        <p:grpSpPr>
          <a:xfrm>
            <a:off x="6243386" y="1938949"/>
            <a:ext cx="2019768" cy="3204552"/>
            <a:chOff x="5358500" y="3844150"/>
            <a:chExt cx="333350" cy="528900"/>
          </a:xfrm>
        </p:grpSpPr>
        <p:sp>
          <p:nvSpPr>
            <p:cNvPr id="3736" name="Google Shape;3736;p65"/>
            <p:cNvSpPr/>
            <p:nvPr/>
          </p:nvSpPr>
          <p:spPr>
            <a:xfrm>
              <a:off x="5656325" y="4170650"/>
              <a:ext cx="35525" cy="202400"/>
            </a:xfrm>
            <a:custGeom>
              <a:avLst/>
              <a:gdLst/>
              <a:ahLst/>
              <a:cxnLst/>
              <a:rect l="l" t="t" r="r" b="b"/>
              <a:pathLst>
                <a:path w="1421" h="8096" extrusionOk="0">
                  <a:moveTo>
                    <a:pt x="701" y="1"/>
                  </a:moveTo>
                  <a:lnTo>
                    <a:pt x="0" y="8096"/>
                  </a:lnTo>
                  <a:lnTo>
                    <a:pt x="1420" y="8096"/>
                  </a:lnTo>
                  <a:lnTo>
                    <a:pt x="1291" y="6934"/>
                  </a:lnTo>
                  <a:lnTo>
                    <a:pt x="701" y="1"/>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5358500" y="4059550"/>
              <a:ext cx="329650" cy="313500"/>
            </a:xfrm>
            <a:custGeom>
              <a:avLst/>
              <a:gdLst/>
              <a:ahLst/>
              <a:cxnLst/>
              <a:rect l="l" t="t" r="r" b="b"/>
              <a:pathLst>
                <a:path w="13186" h="12540" extrusionOk="0">
                  <a:moveTo>
                    <a:pt x="5643" y="1"/>
                  </a:moveTo>
                  <a:lnTo>
                    <a:pt x="4002" y="111"/>
                  </a:lnTo>
                  <a:lnTo>
                    <a:pt x="3947" y="111"/>
                  </a:lnTo>
                  <a:cubicBezTo>
                    <a:pt x="3043" y="333"/>
                    <a:pt x="2269" y="904"/>
                    <a:pt x="1808" y="1660"/>
                  </a:cubicBezTo>
                  <a:lnTo>
                    <a:pt x="1789" y="1679"/>
                  </a:lnTo>
                  <a:cubicBezTo>
                    <a:pt x="1716" y="1808"/>
                    <a:pt x="1642" y="1937"/>
                    <a:pt x="1587" y="2066"/>
                  </a:cubicBezTo>
                  <a:lnTo>
                    <a:pt x="130" y="4795"/>
                  </a:lnTo>
                  <a:cubicBezTo>
                    <a:pt x="1" y="5035"/>
                    <a:pt x="167" y="5348"/>
                    <a:pt x="425" y="5385"/>
                  </a:cubicBezTo>
                  <a:lnTo>
                    <a:pt x="1273" y="5496"/>
                  </a:lnTo>
                  <a:lnTo>
                    <a:pt x="1347" y="7801"/>
                  </a:lnTo>
                  <a:cubicBezTo>
                    <a:pt x="1421" y="8557"/>
                    <a:pt x="1494" y="12540"/>
                    <a:pt x="1494" y="12540"/>
                  </a:cubicBezTo>
                  <a:lnTo>
                    <a:pt x="12614" y="12540"/>
                  </a:lnTo>
                  <a:lnTo>
                    <a:pt x="12208" y="9756"/>
                  </a:lnTo>
                  <a:cubicBezTo>
                    <a:pt x="12245" y="8575"/>
                    <a:pt x="13186" y="4168"/>
                    <a:pt x="12559" y="2619"/>
                  </a:cubicBezTo>
                  <a:cubicBezTo>
                    <a:pt x="11600" y="296"/>
                    <a:pt x="9073" y="167"/>
                    <a:pt x="9073" y="167"/>
                  </a:cubicBezTo>
                  <a:lnTo>
                    <a:pt x="9073" y="185"/>
                  </a:lnTo>
                  <a:lnTo>
                    <a:pt x="8686" y="93"/>
                  </a:lnTo>
                  <a:lnTo>
                    <a:pt x="7082" y="849"/>
                  </a:lnTo>
                  <a:lnTo>
                    <a:pt x="5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5471450" y="4060475"/>
              <a:ext cx="128200" cy="312575"/>
            </a:xfrm>
            <a:custGeom>
              <a:avLst/>
              <a:gdLst/>
              <a:ahLst/>
              <a:cxnLst/>
              <a:rect l="l" t="t" r="r" b="b"/>
              <a:pathLst>
                <a:path w="5128" h="12503" extrusionOk="0">
                  <a:moveTo>
                    <a:pt x="1" y="1"/>
                  </a:moveTo>
                  <a:lnTo>
                    <a:pt x="1070" y="12503"/>
                  </a:lnTo>
                  <a:lnTo>
                    <a:pt x="4740" y="12503"/>
                  </a:lnTo>
                  <a:lnTo>
                    <a:pt x="5127" y="185"/>
                  </a:lnTo>
                  <a:lnTo>
                    <a:pt x="4426" y="1"/>
                  </a:lnTo>
                  <a:close/>
                </a:path>
              </a:pathLst>
            </a:custGeom>
            <a:solidFill>
              <a:srgbClr val="E0E6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5471450" y="4060475"/>
              <a:ext cx="128200" cy="312575"/>
            </a:xfrm>
            <a:custGeom>
              <a:avLst/>
              <a:gdLst/>
              <a:ahLst/>
              <a:cxnLst/>
              <a:rect l="l" t="t" r="r" b="b"/>
              <a:pathLst>
                <a:path w="5128" h="12503" extrusionOk="0">
                  <a:moveTo>
                    <a:pt x="1" y="1"/>
                  </a:moveTo>
                  <a:lnTo>
                    <a:pt x="1070" y="12503"/>
                  </a:lnTo>
                  <a:lnTo>
                    <a:pt x="4740" y="12503"/>
                  </a:lnTo>
                  <a:lnTo>
                    <a:pt x="5127" y="185"/>
                  </a:lnTo>
                  <a:lnTo>
                    <a:pt x="3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5482525" y="4058625"/>
              <a:ext cx="100525" cy="118050"/>
            </a:xfrm>
            <a:custGeom>
              <a:avLst/>
              <a:gdLst/>
              <a:ahLst/>
              <a:cxnLst/>
              <a:rect l="l" t="t" r="r" b="b"/>
              <a:pathLst>
                <a:path w="4021" h="4722" extrusionOk="0">
                  <a:moveTo>
                    <a:pt x="0" y="1"/>
                  </a:moveTo>
                  <a:cubicBezTo>
                    <a:pt x="166" y="1642"/>
                    <a:pt x="2471" y="4721"/>
                    <a:pt x="2471" y="4721"/>
                  </a:cubicBezTo>
                  <a:cubicBezTo>
                    <a:pt x="3965" y="2748"/>
                    <a:pt x="4020" y="75"/>
                    <a:pt x="4020" y="75"/>
                  </a:cubicBezTo>
                  <a:lnTo>
                    <a:pt x="0" y="1"/>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5423975" y="3844150"/>
              <a:ext cx="242500" cy="199175"/>
            </a:xfrm>
            <a:custGeom>
              <a:avLst/>
              <a:gdLst/>
              <a:ahLst/>
              <a:cxnLst/>
              <a:rect l="l" t="t" r="r" b="b"/>
              <a:pathLst>
                <a:path w="9700" h="7967" extrusionOk="0">
                  <a:moveTo>
                    <a:pt x="5224" y="0"/>
                  </a:moveTo>
                  <a:cubicBezTo>
                    <a:pt x="5114" y="0"/>
                    <a:pt x="5007" y="13"/>
                    <a:pt x="4905" y="42"/>
                  </a:cubicBezTo>
                  <a:cubicBezTo>
                    <a:pt x="4666" y="116"/>
                    <a:pt x="4426" y="245"/>
                    <a:pt x="4205" y="466"/>
                  </a:cubicBezTo>
                  <a:lnTo>
                    <a:pt x="3762" y="337"/>
                  </a:lnTo>
                  <a:cubicBezTo>
                    <a:pt x="3606" y="292"/>
                    <a:pt x="3458" y="271"/>
                    <a:pt x="3318" y="271"/>
                  </a:cubicBezTo>
                  <a:cubicBezTo>
                    <a:pt x="2763" y="271"/>
                    <a:pt x="2342" y="607"/>
                    <a:pt x="2121" y="1167"/>
                  </a:cubicBezTo>
                  <a:cubicBezTo>
                    <a:pt x="2083" y="1159"/>
                    <a:pt x="2045" y="1155"/>
                    <a:pt x="2006" y="1155"/>
                  </a:cubicBezTo>
                  <a:cubicBezTo>
                    <a:pt x="1952" y="1155"/>
                    <a:pt x="1898" y="1164"/>
                    <a:pt x="1844" y="1185"/>
                  </a:cubicBezTo>
                  <a:cubicBezTo>
                    <a:pt x="1125" y="1370"/>
                    <a:pt x="1383" y="2126"/>
                    <a:pt x="1383" y="2126"/>
                  </a:cubicBezTo>
                  <a:cubicBezTo>
                    <a:pt x="941" y="2218"/>
                    <a:pt x="664" y="2402"/>
                    <a:pt x="480" y="2568"/>
                  </a:cubicBezTo>
                  <a:cubicBezTo>
                    <a:pt x="222" y="2845"/>
                    <a:pt x="111" y="3251"/>
                    <a:pt x="240" y="3601"/>
                  </a:cubicBezTo>
                  <a:cubicBezTo>
                    <a:pt x="314" y="3822"/>
                    <a:pt x="461" y="3970"/>
                    <a:pt x="609" y="4062"/>
                  </a:cubicBezTo>
                  <a:cubicBezTo>
                    <a:pt x="517" y="4136"/>
                    <a:pt x="424" y="4191"/>
                    <a:pt x="369" y="4265"/>
                  </a:cubicBezTo>
                  <a:cubicBezTo>
                    <a:pt x="92" y="4523"/>
                    <a:pt x="0" y="4929"/>
                    <a:pt x="129" y="5279"/>
                  </a:cubicBezTo>
                  <a:cubicBezTo>
                    <a:pt x="332" y="5906"/>
                    <a:pt x="1033" y="5961"/>
                    <a:pt x="1033" y="5961"/>
                  </a:cubicBezTo>
                  <a:cubicBezTo>
                    <a:pt x="203" y="6828"/>
                    <a:pt x="812" y="7344"/>
                    <a:pt x="812" y="7344"/>
                  </a:cubicBezTo>
                  <a:cubicBezTo>
                    <a:pt x="1015" y="7523"/>
                    <a:pt x="1223" y="7589"/>
                    <a:pt x="1420" y="7589"/>
                  </a:cubicBezTo>
                  <a:cubicBezTo>
                    <a:pt x="1973" y="7589"/>
                    <a:pt x="2434" y="7068"/>
                    <a:pt x="2434" y="7068"/>
                  </a:cubicBezTo>
                  <a:cubicBezTo>
                    <a:pt x="2527" y="7215"/>
                    <a:pt x="2619" y="7326"/>
                    <a:pt x="2711" y="7437"/>
                  </a:cubicBezTo>
                  <a:cubicBezTo>
                    <a:pt x="2951" y="7663"/>
                    <a:pt x="3246" y="7798"/>
                    <a:pt x="3532" y="7798"/>
                  </a:cubicBezTo>
                  <a:cubicBezTo>
                    <a:pt x="4036" y="7798"/>
                    <a:pt x="4509" y="7377"/>
                    <a:pt x="4592" y="6293"/>
                  </a:cubicBezTo>
                  <a:cubicBezTo>
                    <a:pt x="4610" y="6312"/>
                    <a:pt x="4629" y="6312"/>
                    <a:pt x="4647" y="6330"/>
                  </a:cubicBezTo>
                  <a:cubicBezTo>
                    <a:pt x="4629" y="6496"/>
                    <a:pt x="4666" y="6625"/>
                    <a:pt x="4758" y="6736"/>
                  </a:cubicBezTo>
                  <a:cubicBezTo>
                    <a:pt x="4832" y="6846"/>
                    <a:pt x="4944" y="6883"/>
                    <a:pt x="5062" y="6883"/>
                  </a:cubicBezTo>
                  <a:cubicBezTo>
                    <a:pt x="5297" y="6883"/>
                    <a:pt x="5551" y="6736"/>
                    <a:pt x="5551" y="6736"/>
                  </a:cubicBezTo>
                  <a:lnTo>
                    <a:pt x="5551" y="6736"/>
                  </a:lnTo>
                  <a:cubicBezTo>
                    <a:pt x="5551" y="6736"/>
                    <a:pt x="5311" y="7344"/>
                    <a:pt x="5680" y="7676"/>
                  </a:cubicBezTo>
                  <a:cubicBezTo>
                    <a:pt x="5807" y="7787"/>
                    <a:pt x="5927" y="7827"/>
                    <a:pt x="6036" y="7827"/>
                  </a:cubicBezTo>
                  <a:cubicBezTo>
                    <a:pt x="6180" y="7827"/>
                    <a:pt x="6305" y="7758"/>
                    <a:pt x="6399" y="7695"/>
                  </a:cubicBezTo>
                  <a:cubicBezTo>
                    <a:pt x="6528" y="7768"/>
                    <a:pt x="6676" y="7824"/>
                    <a:pt x="6879" y="7824"/>
                  </a:cubicBezTo>
                  <a:cubicBezTo>
                    <a:pt x="7008" y="7898"/>
                    <a:pt x="7137" y="7934"/>
                    <a:pt x="7247" y="7953"/>
                  </a:cubicBezTo>
                  <a:cubicBezTo>
                    <a:pt x="7297" y="7962"/>
                    <a:pt x="7348" y="7967"/>
                    <a:pt x="7399" y="7967"/>
                  </a:cubicBezTo>
                  <a:cubicBezTo>
                    <a:pt x="7645" y="7967"/>
                    <a:pt x="7887" y="7857"/>
                    <a:pt x="8040" y="7658"/>
                  </a:cubicBezTo>
                  <a:cubicBezTo>
                    <a:pt x="8243" y="7363"/>
                    <a:pt x="8188" y="7068"/>
                    <a:pt x="8132" y="6883"/>
                  </a:cubicBezTo>
                  <a:lnTo>
                    <a:pt x="8132" y="6883"/>
                  </a:lnTo>
                  <a:cubicBezTo>
                    <a:pt x="8208" y="6898"/>
                    <a:pt x="8293" y="6910"/>
                    <a:pt x="8384" y="6910"/>
                  </a:cubicBezTo>
                  <a:cubicBezTo>
                    <a:pt x="8514" y="6910"/>
                    <a:pt x="8655" y="6886"/>
                    <a:pt x="8796" y="6810"/>
                  </a:cubicBezTo>
                  <a:cubicBezTo>
                    <a:pt x="9128" y="6644"/>
                    <a:pt x="9331" y="6275"/>
                    <a:pt x="9313" y="5906"/>
                  </a:cubicBezTo>
                  <a:cubicBezTo>
                    <a:pt x="9313" y="5648"/>
                    <a:pt x="9239" y="5316"/>
                    <a:pt x="8981" y="4966"/>
                  </a:cubicBezTo>
                  <a:cubicBezTo>
                    <a:pt x="8981" y="4966"/>
                    <a:pt x="9700" y="4597"/>
                    <a:pt x="9294" y="3951"/>
                  </a:cubicBezTo>
                  <a:cubicBezTo>
                    <a:pt x="9113" y="3655"/>
                    <a:pt x="8786" y="3579"/>
                    <a:pt x="8534" y="3579"/>
                  </a:cubicBezTo>
                  <a:cubicBezTo>
                    <a:pt x="8504" y="3579"/>
                    <a:pt x="8474" y="3581"/>
                    <a:pt x="8446" y="3583"/>
                  </a:cubicBezTo>
                  <a:cubicBezTo>
                    <a:pt x="8649" y="3232"/>
                    <a:pt x="8649" y="2974"/>
                    <a:pt x="8501" y="2808"/>
                  </a:cubicBezTo>
                  <a:cubicBezTo>
                    <a:pt x="8483" y="2771"/>
                    <a:pt x="8446" y="2753"/>
                    <a:pt x="8427" y="2734"/>
                  </a:cubicBezTo>
                  <a:cubicBezTo>
                    <a:pt x="8409" y="2697"/>
                    <a:pt x="8372" y="2661"/>
                    <a:pt x="8354" y="2642"/>
                  </a:cubicBezTo>
                  <a:cubicBezTo>
                    <a:pt x="8335" y="2624"/>
                    <a:pt x="8317" y="2605"/>
                    <a:pt x="8298" y="2587"/>
                  </a:cubicBezTo>
                  <a:cubicBezTo>
                    <a:pt x="8298" y="2587"/>
                    <a:pt x="8317" y="2587"/>
                    <a:pt x="8317" y="2568"/>
                  </a:cubicBezTo>
                  <a:cubicBezTo>
                    <a:pt x="8649" y="2052"/>
                    <a:pt x="8225" y="1056"/>
                    <a:pt x="7579" y="798"/>
                  </a:cubicBezTo>
                  <a:cubicBezTo>
                    <a:pt x="7385" y="713"/>
                    <a:pt x="7167" y="660"/>
                    <a:pt x="6925" y="660"/>
                  </a:cubicBezTo>
                  <a:cubicBezTo>
                    <a:pt x="6799" y="660"/>
                    <a:pt x="6667" y="674"/>
                    <a:pt x="6528" y="706"/>
                  </a:cubicBezTo>
                  <a:cubicBezTo>
                    <a:pt x="6330" y="309"/>
                    <a:pt x="5752" y="0"/>
                    <a:pt x="5224"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5473300" y="3913875"/>
              <a:ext cx="146625" cy="246200"/>
            </a:xfrm>
            <a:custGeom>
              <a:avLst/>
              <a:gdLst/>
              <a:ahLst/>
              <a:cxnLst/>
              <a:rect l="l" t="t" r="r" b="b"/>
              <a:pathLst>
                <a:path w="5865" h="9848" extrusionOk="0">
                  <a:moveTo>
                    <a:pt x="3670" y="1"/>
                  </a:moveTo>
                  <a:cubicBezTo>
                    <a:pt x="3615" y="37"/>
                    <a:pt x="3559" y="56"/>
                    <a:pt x="3504" y="74"/>
                  </a:cubicBezTo>
                  <a:cubicBezTo>
                    <a:pt x="3324" y="151"/>
                    <a:pt x="3135" y="184"/>
                    <a:pt x="2962" y="184"/>
                  </a:cubicBezTo>
                  <a:cubicBezTo>
                    <a:pt x="2887" y="184"/>
                    <a:pt x="2815" y="178"/>
                    <a:pt x="2748" y="167"/>
                  </a:cubicBezTo>
                  <a:cubicBezTo>
                    <a:pt x="2471" y="794"/>
                    <a:pt x="2029" y="1052"/>
                    <a:pt x="1771" y="1052"/>
                  </a:cubicBezTo>
                  <a:lnTo>
                    <a:pt x="1531" y="959"/>
                  </a:lnTo>
                  <a:lnTo>
                    <a:pt x="1051" y="904"/>
                  </a:lnTo>
                  <a:cubicBezTo>
                    <a:pt x="1027" y="902"/>
                    <a:pt x="1003" y="901"/>
                    <a:pt x="980" y="901"/>
                  </a:cubicBezTo>
                  <a:cubicBezTo>
                    <a:pt x="512" y="901"/>
                    <a:pt x="108" y="1242"/>
                    <a:pt x="56" y="1716"/>
                  </a:cubicBezTo>
                  <a:lnTo>
                    <a:pt x="56" y="1734"/>
                  </a:lnTo>
                  <a:cubicBezTo>
                    <a:pt x="0" y="2213"/>
                    <a:pt x="369" y="2656"/>
                    <a:pt x="849" y="2711"/>
                  </a:cubicBezTo>
                  <a:lnTo>
                    <a:pt x="1217" y="2748"/>
                  </a:lnTo>
                  <a:lnTo>
                    <a:pt x="738" y="5754"/>
                  </a:lnTo>
                  <a:cubicBezTo>
                    <a:pt x="627" y="6547"/>
                    <a:pt x="2822" y="9848"/>
                    <a:pt x="2822" y="9848"/>
                  </a:cubicBezTo>
                  <a:cubicBezTo>
                    <a:pt x="2822" y="9848"/>
                    <a:pt x="3891" y="8077"/>
                    <a:pt x="3891" y="5772"/>
                  </a:cubicBezTo>
                  <a:lnTo>
                    <a:pt x="3983" y="5072"/>
                  </a:lnTo>
                  <a:cubicBezTo>
                    <a:pt x="4942" y="5053"/>
                    <a:pt x="5717" y="4186"/>
                    <a:pt x="5754" y="3117"/>
                  </a:cubicBezTo>
                  <a:lnTo>
                    <a:pt x="5864" y="296"/>
                  </a:lnTo>
                  <a:lnTo>
                    <a:pt x="5864" y="296"/>
                  </a:lnTo>
                  <a:cubicBezTo>
                    <a:pt x="5606" y="351"/>
                    <a:pt x="5311" y="406"/>
                    <a:pt x="4942" y="425"/>
                  </a:cubicBezTo>
                  <a:cubicBezTo>
                    <a:pt x="4927" y="425"/>
                    <a:pt x="4911" y="426"/>
                    <a:pt x="4895" y="426"/>
                  </a:cubicBezTo>
                  <a:cubicBezTo>
                    <a:pt x="4533" y="426"/>
                    <a:pt x="4076" y="230"/>
                    <a:pt x="3670"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5576100" y="3944300"/>
              <a:ext cx="21225" cy="41975"/>
            </a:xfrm>
            <a:custGeom>
              <a:avLst/>
              <a:gdLst/>
              <a:ahLst/>
              <a:cxnLst/>
              <a:rect l="l" t="t" r="r" b="b"/>
              <a:pathLst>
                <a:path w="849" h="1679" extrusionOk="0">
                  <a:moveTo>
                    <a:pt x="462" y="1"/>
                  </a:moveTo>
                  <a:cubicBezTo>
                    <a:pt x="425" y="1"/>
                    <a:pt x="388" y="38"/>
                    <a:pt x="388" y="93"/>
                  </a:cubicBezTo>
                  <a:lnTo>
                    <a:pt x="388" y="941"/>
                  </a:lnTo>
                  <a:cubicBezTo>
                    <a:pt x="388" y="978"/>
                    <a:pt x="425" y="1033"/>
                    <a:pt x="462" y="1052"/>
                  </a:cubicBezTo>
                  <a:lnTo>
                    <a:pt x="554" y="1070"/>
                  </a:lnTo>
                  <a:cubicBezTo>
                    <a:pt x="591" y="1070"/>
                    <a:pt x="628" y="1107"/>
                    <a:pt x="646" y="1144"/>
                  </a:cubicBezTo>
                  <a:cubicBezTo>
                    <a:pt x="664" y="1181"/>
                    <a:pt x="683" y="1218"/>
                    <a:pt x="664" y="1255"/>
                  </a:cubicBezTo>
                  <a:cubicBezTo>
                    <a:pt x="646" y="1347"/>
                    <a:pt x="572" y="1439"/>
                    <a:pt x="480" y="1476"/>
                  </a:cubicBezTo>
                  <a:cubicBezTo>
                    <a:pt x="425" y="1504"/>
                    <a:pt x="379" y="1513"/>
                    <a:pt x="333" y="1513"/>
                  </a:cubicBezTo>
                  <a:cubicBezTo>
                    <a:pt x="286" y="1513"/>
                    <a:pt x="240" y="1504"/>
                    <a:pt x="185" y="1494"/>
                  </a:cubicBezTo>
                  <a:lnTo>
                    <a:pt x="111" y="1494"/>
                  </a:lnTo>
                  <a:cubicBezTo>
                    <a:pt x="101" y="1491"/>
                    <a:pt x="92" y="1489"/>
                    <a:pt x="83" y="1489"/>
                  </a:cubicBezTo>
                  <a:cubicBezTo>
                    <a:pt x="44" y="1489"/>
                    <a:pt x="19" y="1519"/>
                    <a:pt x="19" y="1550"/>
                  </a:cubicBezTo>
                  <a:cubicBezTo>
                    <a:pt x="1" y="1605"/>
                    <a:pt x="37" y="1642"/>
                    <a:pt x="74" y="1642"/>
                  </a:cubicBezTo>
                  <a:cubicBezTo>
                    <a:pt x="111" y="1660"/>
                    <a:pt x="130" y="1660"/>
                    <a:pt x="148" y="1660"/>
                  </a:cubicBezTo>
                  <a:cubicBezTo>
                    <a:pt x="203" y="1679"/>
                    <a:pt x="277" y="1679"/>
                    <a:pt x="333" y="1679"/>
                  </a:cubicBezTo>
                  <a:cubicBezTo>
                    <a:pt x="406" y="1679"/>
                    <a:pt x="480" y="1679"/>
                    <a:pt x="554" y="1623"/>
                  </a:cubicBezTo>
                  <a:cubicBezTo>
                    <a:pt x="683" y="1568"/>
                    <a:pt x="794" y="1439"/>
                    <a:pt x="830" y="1310"/>
                  </a:cubicBezTo>
                  <a:cubicBezTo>
                    <a:pt x="849" y="1236"/>
                    <a:pt x="830" y="1144"/>
                    <a:pt x="794" y="1070"/>
                  </a:cubicBezTo>
                  <a:cubicBezTo>
                    <a:pt x="757" y="996"/>
                    <a:pt x="683" y="923"/>
                    <a:pt x="591" y="904"/>
                  </a:cubicBezTo>
                  <a:lnTo>
                    <a:pt x="554" y="886"/>
                  </a:lnTo>
                  <a:lnTo>
                    <a:pt x="554" y="93"/>
                  </a:lnTo>
                  <a:cubicBezTo>
                    <a:pt x="554" y="38"/>
                    <a:pt x="517" y="1"/>
                    <a:pt x="462"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5571500" y="4014650"/>
              <a:ext cx="11550" cy="3775"/>
            </a:xfrm>
            <a:custGeom>
              <a:avLst/>
              <a:gdLst/>
              <a:ahLst/>
              <a:cxnLst/>
              <a:rect l="l" t="t" r="r" b="b"/>
              <a:pathLst>
                <a:path w="462" h="151" extrusionOk="0">
                  <a:moveTo>
                    <a:pt x="247" y="1"/>
                  </a:moveTo>
                  <a:cubicBezTo>
                    <a:pt x="172" y="1"/>
                    <a:pt x="85" y="23"/>
                    <a:pt x="0" y="100"/>
                  </a:cubicBezTo>
                  <a:cubicBezTo>
                    <a:pt x="0" y="100"/>
                    <a:pt x="0" y="137"/>
                    <a:pt x="0" y="137"/>
                  </a:cubicBezTo>
                  <a:cubicBezTo>
                    <a:pt x="9" y="146"/>
                    <a:pt x="19" y="151"/>
                    <a:pt x="28" y="151"/>
                  </a:cubicBezTo>
                  <a:cubicBezTo>
                    <a:pt x="37" y="151"/>
                    <a:pt x="46" y="146"/>
                    <a:pt x="55" y="137"/>
                  </a:cubicBezTo>
                  <a:cubicBezTo>
                    <a:pt x="116" y="84"/>
                    <a:pt x="183" y="68"/>
                    <a:pt x="242" y="68"/>
                  </a:cubicBezTo>
                  <a:cubicBezTo>
                    <a:pt x="327" y="68"/>
                    <a:pt x="395" y="100"/>
                    <a:pt x="406" y="100"/>
                  </a:cubicBezTo>
                  <a:lnTo>
                    <a:pt x="424" y="100"/>
                  </a:lnTo>
                  <a:cubicBezTo>
                    <a:pt x="443" y="100"/>
                    <a:pt x="443" y="100"/>
                    <a:pt x="443" y="82"/>
                  </a:cubicBezTo>
                  <a:cubicBezTo>
                    <a:pt x="461" y="63"/>
                    <a:pt x="443" y="45"/>
                    <a:pt x="443" y="45"/>
                  </a:cubicBezTo>
                  <a:cubicBezTo>
                    <a:pt x="432" y="45"/>
                    <a:pt x="352" y="1"/>
                    <a:pt x="247"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5545675" y="3930350"/>
              <a:ext cx="25375" cy="12350"/>
            </a:xfrm>
            <a:custGeom>
              <a:avLst/>
              <a:gdLst/>
              <a:ahLst/>
              <a:cxnLst/>
              <a:rect l="l" t="t" r="r" b="b"/>
              <a:pathLst>
                <a:path w="1015" h="494" extrusionOk="0">
                  <a:moveTo>
                    <a:pt x="862" y="0"/>
                  </a:moveTo>
                  <a:cubicBezTo>
                    <a:pt x="802" y="0"/>
                    <a:pt x="742" y="27"/>
                    <a:pt x="683" y="42"/>
                  </a:cubicBezTo>
                  <a:cubicBezTo>
                    <a:pt x="609" y="79"/>
                    <a:pt x="535" y="98"/>
                    <a:pt x="480" y="116"/>
                  </a:cubicBezTo>
                  <a:cubicBezTo>
                    <a:pt x="406" y="135"/>
                    <a:pt x="332" y="153"/>
                    <a:pt x="259" y="171"/>
                  </a:cubicBezTo>
                  <a:cubicBezTo>
                    <a:pt x="185" y="190"/>
                    <a:pt x="93" y="190"/>
                    <a:pt x="56" y="245"/>
                  </a:cubicBezTo>
                  <a:cubicBezTo>
                    <a:pt x="1" y="282"/>
                    <a:pt x="1" y="356"/>
                    <a:pt x="74" y="411"/>
                  </a:cubicBezTo>
                  <a:cubicBezTo>
                    <a:pt x="136" y="460"/>
                    <a:pt x="238" y="493"/>
                    <a:pt x="365" y="493"/>
                  </a:cubicBezTo>
                  <a:cubicBezTo>
                    <a:pt x="429" y="493"/>
                    <a:pt x="498" y="485"/>
                    <a:pt x="572" y="466"/>
                  </a:cubicBezTo>
                  <a:cubicBezTo>
                    <a:pt x="793" y="411"/>
                    <a:pt x="923" y="264"/>
                    <a:pt x="959" y="171"/>
                  </a:cubicBezTo>
                  <a:cubicBezTo>
                    <a:pt x="1015" y="79"/>
                    <a:pt x="959" y="5"/>
                    <a:pt x="904" y="5"/>
                  </a:cubicBezTo>
                  <a:cubicBezTo>
                    <a:pt x="890" y="2"/>
                    <a:pt x="876" y="0"/>
                    <a:pt x="862"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5598700" y="3938650"/>
              <a:ext cx="24900" cy="12925"/>
            </a:xfrm>
            <a:custGeom>
              <a:avLst/>
              <a:gdLst/>
              <a:ahLst/>
              <a:cxnLst/>
              <a:rect l="l" t="t" r="r" b="b"/>
              <a:pathLst>
                <a:path w="996" h="517" extrusionOk="0">
                  <a:moveTo>
                    <a:pt x="143" y="0"/>
                  </a:moveTo>
                  <a:cubicBezTo>
                    <a:pt x="132" y="0"/>
                    <a:pt x="121" y="2"/>
                    <a:pt x="111" y="5"/>
                  </a:cubicBezTo>
                  <a:cubicBezTo>
                    <a:pt x="37" y="5"/>
                    <a:pt x="0" y="61"/>
                    <a:pt x="37" y="171"/>
                  </a:cubicBezTo>
                  <a:cubicBezTo>
                    <a:pt x="74" y="264"/>
                    <a:pt x="203" y="411"/>
                    <a:pt x="406" y="485"/>
                  </a:cubicBezTo>
                  <a:cubicBezTo>
                    <a:pt x="493" y="507"/>
                    <a:pt x="575" y="517"/>
                    <a:pt x="647" y="517"/>
                  </a:cubicBezTo>
                  <a:cubicBezTo>
                    <a:pt x="758" y="517"/>
                    <a:pt x="848" y="493"/>
                    <a:pt x="904" y="448"/>
                  </a:cubicBezTo>
                  <a:cubicBezTo>
                    <a:pt x="996" y="393"/>
                    <a:pt x="996" y="319"/>
                    <a:pt x="941" y="282"/>
                  </a:cubicBezTo>
                  <a:cubicBezTo>
                    <a:pt x="904" y="227"/>
                    <a:pt x="812" y="208"/>
                    <a:pt x="738" y="190"/>
                  </a:cubicBezTo>
                  <a:cubicBezTo>
                    <a:pt x="664" y="171"/>
                    <a:pt x="590" y="153"/>
                    <a:pt x="535" y="134"/>
                  </a:cubicBezTo>
                  <a:cubicBezTo>
                    <a:pt x="461" y="116"/>
                    <a:pt x="387" y="79"/>
                    <a:pt x="314" y="61"/>
                  </a:cubicBezTo>
                  <a:cubicBezTo>
                    <a:pt x="253" y="31"/>
                    <a:pt x="193" y="0"/>
                    <a:pt x="143"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5601000" y="3966425"/>
              <a:ext cx="9250" cy="8800"/>
            </a:xfrm>
            <a:custGeom>
              <a:avLst/>
              <a:gdLst/>
              <a:ahLst/>
              <a:cxnLst/>
              <a:rect l="l" t="t" r="r" b="b"/>
              <a:pathLst>
                <a:path w="370" h="352" extrusionOk="0">
                  <a:moveTo>
                    <a:pt x="203" y="1"/>
                  </a:moveTo>
                  <a:cubicBezTo>
                    <a:pt x="111" y="1"/>
                    <a:pt x="19" y="56"/>
                    <a:pt x="19" y="148"/>
                  </a:cubicBezTo>
                  <a:cubicBezTo>
                    <a:pt x="0" y="240"/>
                    <a:pt x="74" y="333"/>
                    <a:pt x="166" y="351"/>
                  </a:cubicBezTo>
                  <a:cubicBezTo>
                    <a:pt x="259" y="351"/>
                    <a:pt x="332" y="296"/>
                    <a:pt x="351" y="204"/>
                  </a:cubicBezTo>
                  <a:cubicBezTo>
                    <a:pt x="369" y="93"/>
                    <a:pt x="295" y="19"/>
                    <a:pt x="203" y="1"/>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5556750" y="3960900"/>
              <a:ext cx="9225" cy="8775"/>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5554900" y="3967975"/>
              <a:ext cx="10625" cy="4025"/>
            </a:xfrm>
            <a:custGeom>
              <a:avLst/>
              <a:gdLst/>
              <a:ahLst/>
              <a:cxnLst/>
              <a:rect l="l" t="t" r="r" b="b"/>
              <a:pathLst>
                <a:path w="425" h="161" extrusionOk="0">
                  <a:moveTo>
                    <a:pt x="156" y="1"/>
                  </a:moveTo>
                  <a:cubicBezTo>
                    <a:pt x="88" y="1"/>
                    <a:pt x="37" y="13"/>
                    <a:pt x="37" y="13"/>
                  </a:cubicBezTo>
                  <a:cubicBezTo>
                    <a:pt x="0" y="13"/>
                    <a:pt x="0" y="31"/>
                    <a:pt x="0" y="49"/>
                  </a:cubicBezTo>
                  <a:cubicBezTo>
                    <a:pt x="0" y="86"/>
                    <a:pt x="19" y="86"/>
                    <a:pt x="37" y="86"/>
                  </a:cubicBezTo>
                  <a:cubicBezTo>
                    <a:pt x="62" y="86"/>
                    <a:pt x="97" y="84"/>
                    <a:pt x="135" y="84"/>
                  </a:cubicBezTo>
                  <a:cubicBezTo>
                    <a:pt x="211" y="84"/>
                    <a:pt x="302" y="92"/>
                    <a:pt x="351" y="142"/>
                  </a:cubicBezTo>
                  <a:cubicBezTo>
                    <a:pt x="351" y="142"/>
                    <a:pt x="369" y="160"/>
                    <a:pt x="369" y="160"/>
                  </a:cubicBezTo>
                  <a:cubicBezTo>
                    <a:pt x="388" y="160"/>
                    <a:pt x="388" y="142"/>
                    <a:pt x="406" y="142"/>
                  </a:cubicBezTo>
                  <a:cubicBezTo>
                    <a:pt x="424" y="123"/>
                    <a:pt x="424" y="105"/>
                    <a:pt x="406" y="86"/>
                  </a:cubicBezTo>
                  <a:cubicBezTo>
                    <a:pt x="337" y="17"/>
                    <a:pt x="235" y="1"/>
                    <a:pt x="156"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5599625" y="3973200"/>
              <a:ext cx="10625" cy="3850"/>
            </a:xfrm>
            <a:custGeom>
              <a:avLst/>
              <a:gdLst/>
              <a:ahLst/>
              <a:cxnLst/>
              <a:rect l="l" t="t" r="r" b="b"/>
              <a:pathLst>
                <a:path w="425" h="154" extrusionOk="0">
                  <a:moveTo>
                    <a:pt x="144" y="0"/>
                  </a:moveTo>
                  <a:cubicBezTo>
                    <a:pt x="87" y="0"/>
                    <a:pt x="44" y="6"/>
                    <a:pt x="37" y="6"/>
                  </a:cubicBezTo>
                  <a:cubicBezTo>
                    <a:pt x="18" y="6"/>
                    <a:pt x="0" y="43"/>
                    <a:pt x="18" y="62"/>
                  </a:cubicBezTo>
                  <a:cubicBezTo>
                    <a:pt x="18" y="80"/>
                    <a:pt x="37" y="99"/>
                    <a:pt x="55" y="99"/>
                  </a:cubicBezTo>
                  <a:cubicBezTo>
                    <a:pt x="80" y="90"/>
                    <a:pt x="127" y="82"/>
                    <a:pt x="178" y="82"/>
                  </a:cubicBezTo>
                  <a:cubicBezTo>
                    <a:pt x="241" y="82"/>
                    <a:pt x="310" y="95"/>
                    <a:pt x="350" y="135"/>
                  </a:cubicBezTo>
                  <a:cubicBezTo>
                    <a:pt x="369" y="154"/>
                    <a:pt x="369" y="154"/>
                    <a:pt x="387" y="154"/>
                  </a:cubicBezTo>
                  <a:cubicBezTo>
                    <a:pt x="406" y="154"/>
                    <a:pt x="406" y="154"/>
                    <a:pt x="424" y="135"/>
                  </a:cubicBezTo>
                  <a:cubicBezTo>
                    <a:pt x="424" y="117"/>
                    <a:pt x="424" y="99"/>
                    <a:pt x="424" y="80"/>
                  </a:cubicBezTo>
                  <a:cubicBezTo>
                    <a:pt x="347" y="14"/>
                    <a:pt x="229" y="0"/>
                    <a:pt x="144"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5549825" y="3981650"/>
              <a:ext cx="16150" cy="12475"/>
            </a:xfrm>
            <a:custGeom>
              <a:avLst/>
              <a:gdLst/>
              <a:ahLst/>
              <a:cxnLst/>
              <a:rect l="l" t="t" r="r" b="b"/>
              <a:pathLst>
                <a:path w="646" h="499" extrusionOk="0">
                  <a:moveTo>
                    <a:pt x="74" y="0"/>
                  </a:moveTo>
                  <a:cubicBezTo>
                    <a:pt x="37" y="0"/>
                    <a:pt x="19" y="19"/>
                    <a:pt x="19" y="37"/>
                  </a:cubicBezTo>
                  <a:cubicBezTo>
                    <a:pt x="19" y="37"/>
                    <a:pt x="0" y="185"/>
                    <a:pt x="111" y="314"/>
                  </a:cubicBezTo>
                  <a:cubicBezTo>
                    <a:pt x="222" y="424"/>
                    <a:pt x="369" y="498"/>
                    <a:pt x="591" y="498"/>
                  </a:cubicBezTo>
                  <a:lnTo>
                    <a:pt x="609" y="498"/>
                  </a:lnTo>
                  <a:cubicBezTo>
                    <a:pt x="627" y="498"/>
                    <a:pt x="646" y="480"/>
                    <a:pt x="646" y="461"/>
                  </a:cubicBezTo>
                  <a:cubicBezTo>
                    <a:pt x="646" y="443"/>
                    <a:pt x="627" y="424"/>
                    <a:pt x="609" y="424"/>
                  </a:cubicBezTo>
                  <a:cubicBezTo>
                    <a:pt x="406" y="406"/>
                    <a:pt x="259" y="351"/>
                    <a:pt x="185" y="258"/>
                  </a:cubicBezTo>
                  <a:cubicBezTo>
                    <a:pt x="93" y="148"/>
                    <a:pt x="111" y="56"/>
                    <a:pt x="111" y="37"/>
                  </a:cubicBezTo>
                  <a:cubicBezTo>
                    <a:pt x="111" y="19"/>
                    <a:pt x="93" y="0"/>
                    <a:pt x="74"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5517100" y="4019900"/>
              <a:ext cx="55800" cy="40600"/>
            </a:xfrm>
            <a:custGeom>
              <a:avLst/>
              <a:gdLst/>
              <a:ahLst/>
              <a:cxnLst/>
              <a:rect l="l" t="t" r="r" b="b"/>
              <a:pathLst>
                <a:path w="2232" h="1624" extrusionOk="0">
                  <a:moveTo>
                    <a:pt x="258" y="1"/>
                  </a:moveTo>
                  <a:cubicBezTo>
                    <a:pt x="258" y="1"/>
                    <a:pt x="0" y="1144"/>
                    <a:pt x="2121" y="1624"/>
                  </a:cubicBezTo>
                  <a:lnTo>
                    <a:pt x="2231" y="831"/>
                  </a:lnTo>
                  <a:cubicBezTo>
                    <a:pt x="2231" y="831"/>
                    <a:pt x="480" y="665"/>
                    <a:pt x="258"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5491750" y="3949525"/>
              <a:ext cx="12450" cy="17400"/>
            </a:xfrm>
            <a:custGeom>
              <a:avLst/>
              <a:gdLst/>
              <a:ahLst/>
              <a:cxnLst/>
              <a:rect l="l" t="t" r="r" b="b"/>
              <a:pathLst>
                <a:path w="498" h="696" extrusionOk="0">
                  <a:moveTo>
                    <a:pt x="144" y="1"/>
                  </a:moveTo>
                  <a:cubicBezTo>
                    <a:pt x="126" y="1"/>
                    <a:pt x="107" y="5"/>
                    <a:pt x="92" y="13"/>
                  </a:cubicBezTo>
                  <a:cubicBezTo>
                    <a:pt x="55" y="31"/>
                    <a:pt x="55" y="87"/>
                    <a:pt x="74" y="124"/>
                  </a:cubicBezTo>
                  <a:lnTo>
                    <a:pt x="277" y="437"/>
                  </a:lnTo>
                  <a:lnTo>
                    <a:pt x="55" y="548"/>
                  </a:lnTo>
                  <a:cubicBezTo>
                    <a:pt x="18" y="566"/>
                    <a:pt x="0" y="621"/>
                    <a:pt x="18" y="658"/>
                  </a:cubicBezTo>
                  <a:cubicBezTo>
                    <a:pt x="18" y="677"/>
                    <a:pt x="55" y="695"/>
                    <a:pt x="92" y="695"/>
                  </a:cubicBezTo>
                  <a:lnTo>
                    <a:pt x="129" y="695"/>
                  </a:lnTo>
                  <a:lnTo>
                    <a:pt x="443" y="548"/>
                  </a:lnTo>
                  <a:cubicBezTo>
                    <a:pt x="461" y="529"/>
                    <a:pt x="479" y="511"/>
                    <a:pt x="479" y="492"/>
                  </a:cubicBezTo>
                  <a:cubicBezTo>
                    <a:pt x="498" y="474"/>
                    <a:pt x="479" y="437"/>
                    <a:pt x="479" y="419"/>
                  </a:cubicBezTo>
                  <a:lnTo>
                    <a:pt x="203" y="31"/>
                  </a:lnTo>
                  <a:cubicBezTo>
                    <a:pt x="192" y="10"/>
                    <a:pt x="169" y="1"/>
                    <a:pt x="144"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5479300" y="3972125"/>
              <a:ext cx="23075" cy="21075"/>
            </a:xfrm>
            <a:custGeom>
              <a:avLst/>
              <a:gdLst/>
              <a:ahLst/>
              <a:cxnLst/>
              <a:rect l="l" t="t" r="r" b="b"/>
              <a:pathLst>
                <a:path w="923" h="843" extrusionOk="0">
                  <a:moveTo>
                    <a:pt x="498" y="160"/>
                  </a:moveTo>
                  <a:cubicBezTo>
                    <a:pt x="646" y="197"/>
                    <a:pt x="738" y="326"/>
                    <a:pt x="701" y="473"/>
                  </a:cubicBezTo>
                  <a:cubicBezTo>
                    <a:pt x="685" y="583"/>
                    <a:pt x="577" y="666"/>
                    <a:pt x="465" y="666"/>
                  </a:cubicBezTo>
                  <a:cubicBezTo>
                    <a:pt x="445" y="666"/>
                    <a:pt x="425" y="663"/>
                    <a:pt x="406" y="658"/>
                  </a:cubicBezTo>
                  <a:cubicBezTo>
                    <a:pt x="277" y="639"/>
                    <a:pt x="185" y="510"/>
                    <a:pt x="203" y="363"/>
                  </a:cubicBezTo>
                  <a:cubicBezTo>
                    <a:pt x="240" y="252"/>
                    <a:pt x="332" y="160"/>
                    <a:pt x="461" y="160"/>
                  </a:cubicBezTo>
                  <a:close/>
                  <a:moveTo>
                    <a:pt x="441" y="1"/>
                  </a:moveTo>
                  <a:cubicBezTo>
                    <a:pt x="254" y="1"/>
                    <a:pt x="84" y="136"/>
                    <a:pt x="37" y="326"/>
                  </a:cubicBezTo>
                  <a:cubicBezTo>
                    <a:pt x="0" y="566"/>
                    <a:pt x="148" y="787"/>
                    <a:pt x="369" y="824"/>
                  </a:cubicBezTo>
                  <a:cubicBezTo>
                    <a:pt x="406" y="842"/>
                    <a:pt x="424" y="842"/>
                    <a:pt x="461" y="842"/>
                  </a:cubicBezTo>
                  <a:cubicBezTo>
                    <a:pt x="646" y="842"/>
                    <a:pt x="830" y="695"/>
                    <a:pt x="867" y="492"/>
                  </a:cubicBezTo>
                  <a:cubicBezTo>
                    <a:pt x="922" y="271"/>
                    <a:pt x="775" y="49"/>
                    <a:pt x="535" y="12"/>
                  </a:cubicBezTo>
                  <a:cubicBezTo>
                    <a:pt x="503" y="5"/>
                    <a:pt x="472" y="1"/>
                    <a:pt x="441" y="1"/>
                  </a:cubicBezTo>
                  <a:close/>
                </a:path>
              </a:pathLst>
            </a:custGeom>
            <a:solidFill>
              <a:srgbClr val="F3F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5596375" y="4101050"/>
              <a:ext cx="61350" cy="114800"/>
            </a:xfrm>
            <a:custGeom>
              <a:avLst/>
              <a:gdLst/>
              <a:ahLst/>
              <a:cxnLst/>
              <a:rect l="l" t="t" r="r" b="b"/>
              <a:pathLst>
                <a:path w="2454" h="4592" extrusionOk="0">
                  <a:moveTo>
                    <a:pt x="425" y="0"/>
                  </a:moveTo>
                  <a:cubicBezTo>
                    <a:pt x="185" y="0"/>
                    <a:pt x="1" y="185"/>
                    <a:pt x="1" y="424"/>
                  </a:cubicBezTo>
                  <a:lnTo>
                    <a:pt x="1" y="4168"/>
                  </a:lnTo>
                  <a:cubicBezTo>
                    <a:pt x="1" y="4407"/>
                    <a:pt x="185" y="4592"/>
                    <a:pt x="425" y="4592"/>
                  </a:cubicBezTo>
                  <a:lnTo>
                    <a:pt x="2029" y="4592"/>
                  </a:lnTo>
                  <a:cubicBezTo>
                    <a:pt x="2269" y="4592"/>
                    <a:pt x="2454" y="4407"/>
                    <a:pt x="2454" y="4168"/>
                  </a:cubicBezTo>
                  <a:lnTo>
                    <a:pt x="2454" y="424"/>
                  </a:lnTo>
                  <a:cubicBezTo>
                    <a:pt x="2454" y="185"/>
                    <a:pt x="2269" y="0"/>
                    <a:pt x="2029"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5435950" y="4220900"/>
              <a:ext cx="38750" cy="15250"/>
            </a:xfrm>
            <a:custGeom>
              <a:avLst/>
              <a:gdLst/>
              <a:ahLst/>
              <a:cxnLst/>
              <a:rect l="l" t="t" r="r" b="b"/>
              <a:pathLst>
                <a:path w="1550" h="610" extrusionOk="0">
                  <a:moveTo>
                    <a:pt x="1550" y="1"/>
                  </a:moveTo>
                  <a:lnTo>
                    <a:pt x="1" y="609"/>
                  </a:lnTo>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5434575" y="4219975"/>
              <a:ext cx="41050" cy="17100"/>
            </a:xfrm>
            <a:custGeom>
              <a:avLst/>
              <a:gdLst/>
              <a:ahLst/>
              <a:cxnLst/>
              <a:rect l="l" t="t" r="r" b="b"/>
              <a:pathLst>
                <a:path w="1642" h="684" extrusionOk="0">
                  <a:moveTo>
                    <a:pt x="1586" y="1"/>
                  </a:moveTo>
                  <a:lnTo>
                    <a:pt x="37" y="609"/>
                  </a:lnTo>
                  <a:cubicBezTo>
                    <a:pt x="19" y="609"/>
                    <a:pt x="0" y="628"/>
                    <a:pt x="19" y="665"/>
                  </a:cubicBezTo>
                  <a:cubicBezTo>
                    <a:pt x="19" y="665"/>
                    <a:pt x="37" y="683"/>
                    <a:pt x="56" y="683"/>
                  </a:cubicBezTo>
                  <a:lnTo>
                    <a:pt x="1623" y="75"/>
                  </a:lnTo>
                  <a:cubicBezTo>
                    <a:pt x="1642" y="75"/>
                    <a:pt x="1642" y="56"/>
                    <a:pt x="1642" y="19"/>
                  </a:cubicBezTo>
                  <a:cubicBezTo>
                    <a:pt x="1642" y="1"/>
                    <a:pt x="1605" y="1"/>
                    <a:pt x="1586"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5642950" y="4168800"/>
              <a:ext cx="1875" cy="1425"/>
            </a:xfrm>
            <a:custGeom>
              <a:avLst/>
              <a:gdLst/>
              <a:ahLst/>
              <a:cxnLst/>
              <a:rect l="l" t="t" r="r" b="b"/>
              <a:pathLst>
                <a:path w="75" h="57" extrusionOk="0">
                  <a:moveTo>
                    <a:pt x="74" y="1"/>
                  </a:moveTo>
                  <a:cubicBezTo>
                    <a:pt x="56" y="19"/>
                    <a:pt x="19" y="38"/>
                    <a:pt x="0" y="56"/>
                  </a:cubicBezTo>
                  <a:cubicBezTo>
                    <a:pt x="0" y="56"/>
                    <a:pt x="0" y="56"/>
                    <a:pt x="0" y="56"/>
                  </a:cubicBezTo>
                  <a:cubicBezTo>
                    <a:pt x="19" y="38"/>
                    <a:pt x="56" y="19"/>
                    <a:pt x="74"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5373250" y="4139700"/>
              <a:ext cx="279875" cy="181825"/>
            </a:xfrm>
            <a:custGeom>
              <a:avLst/>
              <a:gdLst/>
              <a:ahLst/>
              <a:cxnLst/>
              <a:rect l="l" t="t" r="r" b="b"/>
              <a:pathLst>
                <a:path w="11195" h="7273" extrusionOk="0">
                  <a:moveTo>
                    <a:pt x="10249" y="1"/>
                  </a:moveTo>
                  <a:cubicBezTo>
                    <a:pt x="9977" y="1"/>
                    <a:pt x="9647" y="280"/>
                    <a:pt x="9405" y="446"/>
                  </a:cubicBezTo>
                  <a:cubicBezTo>
                    <a:pt x="9239" y="575"/>
                    <a:pt x="9203" y="593"/>
                    <a:pt x="9073" y="704"/>
                  </a:cubicBezTo>
                  <a:cubicBezTo>
                    <a:pt x="9037" y="556"/>
                    <a:pt x="8981" y="390"/>
                    <a:pt x="8926" y="206"/>
                  </a:cubicBezTo>
                  <a:cubicBezTo>
                    <a:pt x="8908" y="132"/>
                    <a:pt x="8871" y="77"/>
                    <a:pt x="8815" y="59"/>
                  </a:cubicBezTo>
                  <a:cubicBezTo>
                    <a:pt x="8800" y="51"/>
                    <a:pt x="8782" y="46"/>
                    <a:pt x="8761" y="46"/>
                  </a:cubicBezTo>
                  <a:cubicBezTo>
                    <a:pt x="8733" y="46"/>
                    <a:pt x="8700" y="55"/>
                    <a:pt x="8668" y="77"/>
                  </a:cubicBezTo>
                  <a:cubicBezTo>
                    <a:pt x="8631" y="95"/>
                    <a:pt x="8612" y="151"/>
                    <a:pt x="8576" y="188"/>
                  </a:cubicBezTo>
                  <a:cubicBezTo>
                    <a:pt x="8299" y="556"/>
                    <a:pt x="7727" y="1755"/>
                    <a:pt x="7727" y="1755"/>
                  </a:cubicBezTo>
                  <a:cubicBezTo>
                    <a:pt x="7727" y="1792"/>
                    <a:pt x="7709" y="1829"/>
                    <a:pt x="7690" y="1866"/>
                  </a:cubicBezTo>
                  <a:cubicBezTo>
                    <a:pt x="6713" y="2198"/>
                    <a:pt x="3541" y="3470"/>
                    <a:pt x="3541" y="3470"/>
                  </a:cubicBezTo>
                  <a:lnTo>
                    <a:pt x="3431" y="2419"/>
                  </a:lnTo>
                  <a:lnTo>
                    <a:pt x="1" y="2179"/>
                  </a:lnTo>
                  <a:lnTo>
                    <a:pt x="1" y="2179"/>
                  </a:lnTo>
                  <a:cubicBezTo>
                    <a:pt x="1" y="2179"/>
                    <a:pt x="56" y="4060"/>
                    <a:pt x="185" y="4687"/>
                  </a:cubicBezTo>
                  <a:cubicBezTo>
                    <a:pt x="222" y="4908"/>
                    <a:pt x="296" y="5203"/>
                    <a:pt x="370" y="5517"/>
                  </a:cubicBezTo>
                  <a:cubicBezTo>
                    <a:pt x="628" y="6531"/>
                    <a:pt x="1495" y="7195"/>
                    <a:pt x="2453" y="7269"/>
                  </a:cubicBezTo>
                  <a:cubicBezTo>
                    <a:pt x="2496" y="7271"/>
                    <a:pt x="2539" y="7272"/>
                    <a:pt x="2582" y="7272"/>
                  </a:cubicBezTo>
                  <a:cubicBezTo>
                    <a:pt x="2893" y="7272"/>
                    <a:pt x="3215" y="7212"/>
                    <a:pt x="3523" y="7066"/>
                  </a:cubicBezTo>
                  <a:cubicBezTo>
                    <a:pt x="4058" y="6845"/>
                    <a:pt x="8115" y="4466"/>
                    <a:pt x="8668" y="4005"/>
                  </a:cubicBezTo>
                  <a:lnTo>
                    <a:pt x="8926" y="3949"/>
                  </a:lnTo>
                  <a:cubicBezTo>
                    <a:pt x="9258" y="3876"/>
                    <a:pt x="9498" y="3691"/>
                    <a:pt x="9737" y="3470"/>
                  </a:cubicBezTo>
                  <a:cubicBezTo>
                    <a:pt x="10069" y="3157"/>
                    <a:pt x="10401" y="2843"/>
                    <a:pt x="10752" y="2530"/>
                  </a:cubicBezTo>
                  <a:cubicBezTo>
                    <a:pt x="10986" y="2331"/>
                    <a:pt x="10991" y="1920"/>
                    <a:pt x="10766" y="1920"/>
                  </a:cubicBezTo>
                  <a:cubicBezTo>
                    <a:pt x="10762" y="1920"/>
                    <a:pt x="10757" y="1921"/>
                    <a:pt x="10752" y="1921"/>
                  </a:cubicBezTo>
                  <a:cubicBezTo>
                    <a:pt x="10973" y="1829"/>
                    <a:pt x="11194" y="1626"/>
                    <a:pt x="11028" y="1349"/>
                  </a:cubicBezTo>
                  <a:cubicBezTo>
                    <a:pt x="10984" y="1247"/>
                    <a:pt x="10917" y="1214"/>
                    <a:pt x="10845" y="1214"/>
                  </a:cubicBezTo>
                  <a:cubicBezTo>
                    <a:pt x="10827" y="1214"/>
                    <a:pt x="10808" y="1216"/>
                    <a:pt x="10788" y="1220"/>
                  </a:cubicBezTo>
                  <a:cubicBezTo>
                    <a:pt x="10763" y="1220"/>
                    <a:pt x="10738" y="1220"/>
                    <a:pt x="10719" y="1226"/>
                  </a:cubicBezTo>
                  <a:lnTo>
                    <a:pt x="10719" y="1226"/>
                  </a:lnTo>
                  <a:cubicBezTo>
                    <a:pt x="10913" y="1117"/>
                    <a:pt x="11079" y="972"/>
                    <a:pt x="10973" y="759"/>
                  </a:cubicBezTo>
                  <a:cubicBezTo>
                    <a:pt x="10917" y="591"/>
                    <a:pt x="10807" y="532"/>
                    <a:pt x="10679" y="532"/>
                  </a:cubicBezTo>
                  <a:cubicBezTo>
                    <a:pt x="10596" y="532"/>
                    <a:pt x="10507" y="557"/>
                    <a:pt x="10420" y="593"/>
                  </a:cubicBezTo>
                  <a:cubicBezTo>
                    <a:pt x="10567" y="501"/>
                    <a:pt x="10659" y="390"/>
                    <a:pt x="10567" y="206"/>
                  </a:cubicBezTo>
                  <a:cubicBezTo>
                    <a:pt x="10481" y="57"/>
                    <a:pt x="10371" y="1"/>
                    <a:pt x="10249"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5579325" y="4149900"/>
              <a:ext cx="20775" cy="25850"/>
            </a:xfrm>
            <a:custGeom>
              <a:avLst/>
              <a:gdLst/>
              <a:ahLst/>
              <a:cxnLst/>
              <a:rect l="l" t="t" r="r" b="b"/>
              <a:pathLst>
                <a:path w="831" h="1034" extrusionOk="0">
                  <a:moveTo>
                    <a:pt x="757" y="1"/>
                  </a:moveTo>
                  <a:cubicBezTo>
                    <a:pt x="609" y="112"/>
                    <a:pt x="1" y="1034"/>
                    <a:pt x="1" y="1034"/>
                  </a:cubicBezTo>
                  <a:lnTo>
                    <a:pt x="830" y="296"/>
                  </a:lnTo>
                  <a:lnTo>
                    <a:pt x="757" y="1"/>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5620350" y="4154050"/>
              <a:ext cx="14325" cy="9250"/>
            </a:xfrm>
            <a:custGeom>
              <a:avLst/>
              <a:gdLst/>
              <a:ahLst/>
              <a:cxnLst/>
              <a:rect l="l" t="t" r="r" b="b"/>
              <a:pathLst>
                <a:path w="573" h="370" extrusionOk="0">
                  <a:moveTo>
                    <a:pt x="1" y="370"/>
                  </a:moveTo>
                  <a:lnTo>
                    <a:pt x="572" y="1"/>
                  </a:lnTo>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5618975" y="4152950"/>
              <a:ext cx="17075" cy="11275"/>
            </a:xfrm>
            <a:custGeom>
              <a:avLst/>
              <a:gdLst/>
              <a:ahLst/>
              <a:cxnLst/>
              <a:rect l="l" t="t" r="r" b="b"/>
              <a:pathLst>
                <a:path w="683" h="451" extrusionOk="0">
                  <a:moveTo>
                    <a:pt x="629" y="0"/>
                  </a:moveTo>
                  <a:cubicBezTo>
                    <a:pt x="621" y="0"/>
                    <a:pt x="614" y="3"/>
                    <a:pt x="609" y="8"/>
                  </a:cubicBezTo>
                  <a:lnTo>
                    <a:pt x="37" y="377"/>
                  </a:lnTo>
                  <a:cubicBezTo>
                    <a:pt x="19" y="377"/>
                    <a:pt x="1" y="414"/>
                    <a:pt x="19" y="432"/>
                  </a:cubicBezTo>
                  <a:cubicBezTo>
                    <a:pt x="19" y="432"/>
                    <a:pt x="37" y="451"/>
                    <a:pt x="56" y="451"/>
                  </a:cubicBezTo>
                  <a:cubicBezTo>
                    <a:pt x="56" y="451"/>
                    <a:pt x="74" y="451"/>
                    <a:pt x="74" y="432"/>
                  </a:cubicBezTo>
                  <a:lnTo>
                    <a:pt x="646" y="82"/>
                  </a:lnTo>
                  <a:cubicBezTo>
                    <a:pt x="683" y="63"/>
                    <a:pt x="683" y="45"/>
                    <a:pt x="664" y="26"/>
                  </a:cubicBezTo>
                  <a:cubicBezTo>
                    <a:pt x="664" y="13"/>
                    <a:pt x="646" y="0"/>
                    <a:pt x="629" y="0"/>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5627725" y="4170650"/>
              <a:ext cx="12950" cy="6475"/>
            </a:xfrm>
            <a:custGeom>
              <a:avLst/>
              <a:gdLst/>
              <a:ahLst/>
              <a:cxnLst/>
              <a:rect l="l" t="t" r="r" b="b"/>
              <a:pathLst>
                <a:path w="518" h="259" extrusionOk="0">
                  <a:moveTo>
                    <a:pt x="1" y="259"/>
                  </a:moveTo>
                  <a:lnTo>
                    <a:pt x="517" y="1"/>
                  </a:lnTo>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5626350" y="4169550"/>
              <a:ext cx="15250" cy="8500"/>
            </a:xfrm>
            <a:custGeom>
              <a:avLst/>
              <a:gdLst/>
              <a:ahLst/>
              <a:cxnLst/>
              <a:rect l="l" t="t" r="r" b="b"/>
              <a:pathLst>
                <a:path w="610" h="340" extrusionOk="0">
                  <a:moveTo>
                    <a:pt x="563" y="0"/>
                  </a:moveTo>
                  <a:cubicBezTo>
                    <a:pt x="555" y="0"/>
                    <a:pt x="546" y="2"/>
                    <a:pt x="535" y="8"/>
                  </a:cubicBezTo>
                  <a:lnTo>
                    <a:pt x="37" y="266"/>
                  </a:lnTo>
                  <a:cubicBezTo>
                    <a:pt x="19" y="266"/>
                    <a:pt x="1" y="303"/>
                    <a:pt x="19" y="321"/>
                  </a:cubicBezTo>
                  <a:cubicBezTo>
                    <a:pt x="19" y="340"/>
                    <a:pt x="37" y="340"/>
                    <a:pt x="56" y="340"/>
                  </a:cubicBezTo>
                  <a:lnTo>
                    <a:pt x="74" y="340"/>
                  </a:lnTo>
                  <a:lnTo>
                    <a:pt x="591" y="82"/>
                  </a:lnTo>
                  <a:cubicBezTo>
                    <a:pt x="609" y="63"/>
                    <a:pt x="609" y="45"/>
                    <a:pt x="591" y="26"/>
                  </a:cubicBezTo>
                  <a:cubicBezTo>
                    <a:pt x="591" y="13"/>
                    <a:pt x="581" y="0"/>
                    <a:pt x="563" y="0"/>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5630050" y="4187725"/>
              <a:ext cx="12925" cy="6000"/>
            </a:xfrm>
            <a:custGeom>
              <a:avLst/>
              <a:gdLst/>
              <a:ahLst/>
              <a:cxnLst/>
              <a:rect l="l" t="t" r="r" b="b"/>
              <a:pathLst>
                <a:path w="517" h="240" extrusionOk="0">
                  <a:moveTo>
                    <a:pt x="0" y="240"/>
                  </a:moveTo>
                  <a:lnTo>
                    <a:pt x="516" y="0"/>
                  </a:lnTo>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5629125" y="4186800"/>
              <a:ext cx="14775" cy="7850"/>
            </a:xfrm>
            <a:custGeom>
              <a:avLst/>
              <a:gdLst/>
              <a:ahLst/>
              <a:cxnLst/>
              <a:rect l="l" t="t" r="r" b="b"/>
              <a:pathLst>
                <a:path w="591" h="314" extrusionOk="0">
                  <a:moveTo>
                    <a:pt x="535" y="0"/>
                  </a:moveTo>
                  <a:lnTo>
                    <a:pt x="37" y="240"/>
                  </a:lnTo>
                  <a:cubicBezTo>
                    <a:pt x="0" y="258"/>
                    <a:pt x="0" y="277"/>
                    <a:pt x="0" y="295"/>
                  </a:cubicBezTo>
                  <a:cubicBezTo>
                    <a:pt x="19" y="314"/>
                    <a:pt x="37" y="314"/>
                    <a:pt x="37" y="314"/>
                  </a:cubicBezTo>
                  <a:lnTo>
                    <a:pt x="56" y="314"/>
                  </a:lnTo>
                  <a:lnTo>
                    <a:pt x="572" y="74"/>
                  </a:lnTo>
                  <a:cubicBezTo>
                    <a:pt x="590" y="74"/>
                    <a:pt x="590" y="55"/>
                    <a:pt x="590" y="19"/>
                  </a:cubicBezTo>
                  <a:cubicBezTo>
                    <a:pt x="572" y="0"/>
                    <a:pt x="553" y="0"/>
                    <a:pt x="535" y="0"/>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grpSp>
        <p:nvGrpSpPr>
          <p:cNvPr id="4601" name="Google Shape;4601;p97"/>
          <p:cNvGrpSpPr/>
          <p:nvPr/>
        </p:nvGrpSpPr>
        <p:grpSpPr>
          <a:xfrm>
            <a:off x="5077117" y="694298"/>
            <a:ext cx="3198366" cy="4556595"/>
            <a:chOff x="5077117" y="694298"/>
            <a:chExt cx="3198366" cy="4556595"/>
          </a:xfrm>
        </p:grpSpPr>
        <p:grpSp>
          <p:nvGrpSpPr>
            <p:cNvPr id="4602" name="Google Shape;4602;p97"/>
            <p:cNvGrpSpPr/>
            <p:nvPr/>
          </p:nvGrpSpPr>
          <p:grpSpPr>
            <a:xfrm flipH="1">
              <a:off x="5077117" y="694298"/>
              <a:ext cx="3198366" cy="4556595"/>
              <a:chOff x="1576575" y="1216150"/>
              <a:chExt cx="2944275" cy="4243825"/>
            </a:xfrm>
          </p:grpSpPr>
          <p:sp>
            <p:nvSpPr>
              <p:cNvPr id="4603" name="Google Shape;4603;p97"/>
              <p:cNvSpPr/>
              <p:nvPr/>
            </p:nvSpPr>
            <p:spPr>
              <a:xfrm>
                <a:off x="3270825" y="3452425"/>
                <a:ext cx="1100900" cy="2006925"/>
              </a:xfrm>
              <a:custGeom>
                <a:avLst/>
                <a:gdLst/>
                <a:ahLst/>
                <a:cxnLst/>
                <a:rect l="l" t="t" r="r" b="b"/>
                <a:pathLst>
                  <a:path w="44036" h="80277" extrusionOk="0">
                    <a:moveTo>
                      <a:pt x="35113" y="0"/>
                    </a:moveTo>
                    <a:lnTo>
                      <a:pt x="4136" y="902"/>
                    </a:lnTo>
                    <a:cubicBezTo>
                      <a:pt x="4136" y="902"/>
                      <a:pt x="0" y="19399"/>
                      <a:pt x="1680" y="80276"/>
                    </a:cubicBezTo>
                    <a:lnTo>
                      <a:pt x="21179" y="80276"/>
                    </a:lnTo>
                    <a:lnTo>
                      <a:pt x="22382" y="23935"/>
                    </a:lnTo>
                    <a:lnTo>
                      <a:pt x="25239" y="80276"/>
                    </a:lnTo>
                    <a:lnTo>
                      <a:pt x="44036" y="80276"/>
                    </a:lnTo>
                    <a:cubicBezTo>
                      <a:pt x="44036" y="80276"/>
                      <a:pt x="41655" y="17018"/>
                      <a:pt x="35113"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7"/>
              <p:cNvSpPr/>
              <p:nvPr/>
            </p:nvSpPr>
            <p:spPr>
              <a:xfrm>
                <a:off x="3426850" y="3471850"/>
                <a:ext cx="52650" cy="604650"/>
              </a:xfrm>
              <a:custGeom>
                <a:avLst/>
                <a:gdLst/>
                <a:ahLst/>
                <a:cxnLst/>
                <a:rect l="l" t="t" r="r" b="b"/>
                <a:pathLst>
                  <a:path w="2106" h="24186" fill="none" extrusionOk="0">
                    <a:moveTo>
                      <a:pt x="2105" y="0"/>
                    </a:moveTo>
                    <a:cubicBezTo>
                      <a:pt x="2105" y="0"/>
                      <a:pt x="0" y="18797"/>
                      <a:pt x="326" y="24186"/>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7"/>
              <p:cNvSpPr/>
              <p:nvPr/>
            </p:nvSpPr>
            <p:spPr>
              <a:xfrm>
                <a:off x="3287125" y="4076475"/>
                <a:ext cx="314550" cy="529475"/>
              </a:xfrm>
              <a:custGeom>
                <a:avLst/>
                <a:gdLst/>
                <a:ahLst/>
                <a:cxnLst/>
                <a:rect l="l" t="t" r="r" b="b"/>
                <a:pathLst>
                  <a:path w="12582" h="21179" fill="none" extrusionOk="0">
                    <a:moveTo>
                      <a:pt x="627" y="1"/>
                    </a:moveTo>
                    <a:lnTo>
                      <a:pt x="11604" y="1"/>
                    </a:lnTo>
                    <a:cubicBezTo>
                      <a:pt x="11604" y="1"/>
                      <a:pt x="12582" y="20026"/>
                      <a:pt x="9474" y="20502"/>
                    </a:cubicBezTo>
                    <a:cubicBezTo>
                      <a:pt x="6341" y="20978"/>
                      <a:pt x="1880" y="21179"/>
                      <a:pt x="0" y="19650"/>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7"/>
              <p:cNvSpPr/>
              <p:nvPr/>
            </p:nvSpPr>
            <p:spPr>
              <a:xfrm>
                <a:off x="3302775" y="4133500"/>
                <a:ext cx="276350" cy="25"/>
              </a:xfrm>
              <a:custGeom>
                <a:avLst/>
                <a:gdLst/>
                <a:ahLst/>
                <a:cxnLst/>
                <a:rect l="l" t="t" r="r" b="b"/>
                <a:pathLst>
                  <a:path w="11054" h="1" fill="none" extrusionOk="0">
                    <a:moveTo>
                      <a:pt x="1" y="0"/>
                    </a:moveTo>
                    <a:lnTo>
                      <a:pt x="11053" y="0"/>
                    </a:ln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7"/>
              <p:cNvSpPr/>
              <p:nvPr/>
            </p:nvSpPr>
            <p:spPr>
              <a:xfrm>
                <a:off x="3403650" y="4597775"/>
                <a:ext cx="8800" cy="861575"/>
              </a:xfrm>
              <a:custGeom>
                <a:avLst/>
                <a:gdLst/>
                <a:ahLst/>
                <a:cxnLst/>
                <a:rect l="l" t="t" r="r" b="b"/>
                <a:pathLst>
                  <a:path w="352" h="34463" fill="none" extrusionOk="0">
                    <a:moveTo>
                      <a:pt x="352" y="1"/>
                    </a:moveTo>
                    <a:cubicBezTo>
                      <a:pt x="352" y="1"/>
                      <a:pt x="1" y="25039"/>
                      <a:pt x="352" y="34462"/>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7"/>
              <p:cNvSpPr/>
              <p:nvPr/>
            </p:nvSpPr>
            <p:spPr>
              <a:xfrm>
                <a:off x="3830350" y="3929850"/>
                <a:ext cx="104025" cy="120975"/>
              </a:xfrm>
              <a:custGeom>
                <a:avLst/>
                <a:gdLst/>
                <a:ahLst/>
                <a:cxnLst/>
                <a:rect l="l" t="t" r="r" b="b"/>
                <a:pathLst>
                  <a:path w="4161" h="4839" extrusionOk="0">
                    <a:moveTo>
                      <a:pt x="4161" y="1"/>
                    </a:moveTo>
                    <a:lnTo>
                      <a:pt x="4161" y="1"/>
                    </a:lnTo>
                    <a:cubicBezTo>
                      <a:pt x="3935" y="502"/>
                      <a:pt x="3610" y="903"/>
                      <a:pt x="3284" y="1329"/>
                    </a:cubicBezTo>
                    <a:cubicBezTo>
                      <a:pt x="2933" y="1730"/>
                      <a:pt x="2582" y="2131"/>
                      <a:pt x="2206" y="2507"/>
                    </a:cubicBezTo>
                    <a:cubicBezTo>
                      <a:pt x="1479" y="3284"/>
                      <a:pt x="727" y="4011"/>
                      <a:pt x="1" y="4838"/>
                    </a:cubicBezTo>
                    <a:cubicBezTo>
                      <a:pt x="477" y="4587"/>
                      <a:pt x="928" y="4287"/>
                      <a:pt x="1379" y="3961"/>
                    </a:cubicBezTo>
                    <a:cubicBezTo>
                      <a:pt x="1805" y="3610"/>
                      <a:pt x="2206" y="3234"/>
                      <a:pt x="2582" y="2858"/>
                    </a:cubicBezTo>
                    <a:cubicBezTo>
                      <a:pt x="2958" y="2457"/>
                      <a:pt x="3309" y="2031"/>
                      <a:pt x="3610" y="1555"/>
                    </a:cubicBezTo>
                    <a:cubicBezTo>
                      <a:pt x="3885" y="1079"/>
                      <a:pt x="4161" y="552"/>
                      <a:pt x="41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7"/>
              <p:cNvSpPr/>
              <p:nvPr/>
            </p:nvSpPr>
            <p:spPr>
              <a:xfrm>
                <a:off x="3441250" y="3471850"/>
                <a:ext cx="104675" cy="481225"/>
              </a:xfrm>
              <a:custGeom>
                <a:avLst/>
                <a:gdLst/>
                <a:ahLst/>
                <a:cxnLst/>
                <a:rect l="l" t="t" r="r" b="b"/>
                <a:pathLst>
                  <a:path w="4187" h="19249" fill="none" extrusionOk="0">
                    <a:moveTo>
                      <a:pt x="4186" y="0"/>
                    </a:moveTo>
                    <a:cubicBezTo>
                      <a:pt x="4186" y="0"/>
                      <a:pt x="3459" y="19248"/>
                      <a:pt x="1" y="19248"/>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7"/>
              <p:cNvSpPr/>
              <p:nvPr/>
            </p:nvSpPr>
            <p:spPr>
              <a:xfrm>
                <a:off x="3507675" y="1907300"/>
                <a:ext cx="352150" cy="393150"/>
              </a:xfrm>
              <a:custGeom>
                <a:avLst/>
                <a:gdLst/>
                <a:ahLst/>
                <a:cxnLst/>
                <a:rect l="l" t="t" r="r" b="b"/>
                <a:pathLst>
                  <a:path w="14086" h="15726" extrusionOk="0">
                    <a:moveTo>
                      <a:pt x="0" y="0"/>
                    </a:moveTo>
                    <a:lnTo>
                      <a:pt x="0" y="13058"/>
                    </a:lnTo>
                    <a:cubicBezTo>
                      <a:pt x="0" y="13058"/>
                      <a:pt x="2365" y="15726"/>
                      <a:pt x="6368" y="15726"/>
                    </a:cubicBezTo>
                    <a:cubicBezTo>
                      <a:pt x="6823" y="15726"/>
                      <a:pt x="7299" y="15691"/>
                      <a:pt x="7795" y="15614"/>
                    </a:cubicBezTo>
                    <a:cubicBezTo>
                      <a:pt x="12657" y="14837"/>
                      <a:pt x="14085" y="12156"/>
                      <a:pt x="14085" y="12156"/>
                    </a:cubicBezTo>
                    <a:lnTo>
                      <a:pt x="10752" y="0"/>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7"/>
              <p:cNvSpPr/>
              <p:nvPr/>
            </p:nvSpPr>
            <p:spPr>
              <a:xfrm>
                <a:off x="3507675" y="1907300"/>
                <a:ext cx="309550" cy="198050"/>
              </a:xfrm>
              <a:custGeom>
                <a:avLst/>
                <a:gdLst/>
                <a:ahLst/>
                <a:cxnLst/>
                <a:rect l="l" t="t" r="r" b="b"/>
                <a:pathLst>
                  <a:path w="12382" h="7922" extrusionOk="0">
                    <a:moveTo>
                      <a:pt x="0" y="0"/>
                    </a:moveTo>
                    <a:lnTo>
                      <a:pt x="0" y="6091"/>
                    </a:lnTo>
                    <a:cubicBezTo>
                      <a:pt x="1750" y="6977"/>
                      <a:pt x="4087" y="7921"/>
                      <a:pt x="5939" y="7921"/>
                    </a:cubicBezTo>
                    <a:cubicBezTo>
                      <a:pt x="6182" y="7921"/>
                      <a:pt x="6418" y="7905"/>
                      <a:pt x="6642" y="7870"/>
                    </a:cubicBezTo>
                    <a:cubicBezTo>
                      <a:pt x="8672" y="7519"/>
                      <a:pt x="10903" y="6642"/>
                      <a:pt x="12381" y="5990"/>
                    </a:cubicBezTo>
                    <a:lnTo>
                      <a:pt x="10752" y="0"/>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7"/>
              <p:cNvSpPr/>
              <p:nvPr/>
            </p:nvSpPr>
            <p:spPr>
              <a:xfrm>
                <a:off x="3736375" y="1377225"/>
                <a:ext cx="133475" cy="286350"/>
              </a:xfrm>
              <a:custGeom>
                <a:avLst/>
                <a:gdLst/>
                <a:ahLst/>
                <a:cxnLst/>
                <a:rect l="l" t="t" r="r" b="b"/>
                <a:pathLst>
                  <a:path w="5339" h="11454" extrusionOk="0">
                    <a:moveTo>
                      <a:pt x="2682" y="0"/>
                    </a:moveTo>
                    <a:cubicBezTo>
                      <a:pt x="1203" y="0"/>
                      <a:pt x="0" y="2557"/>
                      <a:pt x="0" y="5714"/>
                    </a:cubicBezTo>
                    <a:cubicBezTo>
                      <a:pt x="0" y="8897"/>
                      <a:pt x="1203" y="11454"/>
                      <a:pt x="2682" y="11454"/>
                    </a:cubicBezTo>
                    <a:cubicBezTo>
                      <a:pt x="4161" y="11454"/>
                      <a:pt x="5339" y="8897"/>
                      <a:pt x="5339" y="5714"/>
                    </a:cubicBezTo>
                    <a:cubicBezTo>
                      <a:pt x="5339" y="2557"/>
                      <a:pt x="4161" y="0"/>
                      <a:pt x="2682"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7"/>
              <p:cNvSpPr/>
              <p:nvPr/>
            </p:nvSpPr>
            <p:spPr>
              <a:xfrm>
                <a:off x="3303400" y="1334625"/>
                <a:ext cx="674225" cy="670175"/>
              </a:xfrm>
              <a:custGeom>
                <a:avLst/>
                <a:gdLst/>
                <a:ahLst/>
                <a:cxnLst/>
                <a:rect l="l" t="t" r="r" b="b"/>
                <a:pathLst>
                  <a:path w="26969" h="26807" extrusionOk="0">
                    <a:moveTo>
                      <a:pt x="13144" y="0"/>
                    </a:moveTo>
                    <a:cubicBezTo>
                      <a:pt x="11983" y="0"/>
                      <a:pt x="10628" y="139"/>
                      <a:pt x="9048" y="476"/>
                    </a:cubicBezTo>
                    <a:cubicBezTo>
                      <a:pt x="1" y="2406"/>
                      <a:pt x="3008" y="11980"/>
                      <a:pt x="3008" y="11980"/>
                    </a:cubicBezTo>
                    <a:cubicBezTo>
                      <a:pt x="2748" y="11842"/>
                      <a:pt x="2488" y="11775"/>
                      <a:pt x="2239" y="11775"/>
                    </a:cubicBezTo>
                    <a:cubicBezTo>
                      <a:pt x="1221" y="11775"/>
                      <a:pt x="406" y="12907"/>
                      <a:pt x="627" y="14962"/>
                    </a:cubicBezTo>
                    <a:cubicBezTo>
                      <a:pt x="878" y="17494"/>
                      <a:pt x="3434" y="19449"/>
                      <a:pt x="4312" y="20852"/>
                    </a:cubicBezTo>
                    <a:cubicBezTo>
                      <a:pt x="5045" y="22025"/>
                      <a:pt x="8353" y="26806"/>
                      <a:pt x="14454" y="26806"/>
                    </a:cubicBezTo>
                    <a:cubicBezTo>
                      <a:pt x="15652" y="26806"/>
                      <a:pt x="16957" y="26622"/>
                      <a:pt x="18372" y="26191"/>
                    </a:cubicBezTo>
                    <a:cubicBezTo>
                      <a:pt x="26968" y="23559"/>
                      <a:pt x="23460" y="13734"/>
                      <a:pt x="22758" y="10652"/>
                    </a:cubicBezTo>
                    <a:cubicBezTo>
                      <a:pt x="22056" y="7569"/>
                      <a:pt x="19775" y="3108"/>
                      <a:pt x="19775" y="3108"/>
                    </a:cubicBezTo>
                    <a:cubicBezTo>
                      <a:pt x="19775" y="3108"/>
                      <a:pt x="18631" y="0"/>
                      <a:pt x="1314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7"/>
              <p:cNvSpPr/>
              <p:nvPr/>
            </p:nvSpPr>
            <p:spPr>
              <a:xfrm>
                <a:off x="3258350" y="1216150"/>
                <a:ext cx="621725" cy="660300"/>
              </a:xfrm>
              <a:custGeom>
                <a:avLst/>
                <a:gdLst/>
                <a:ahLst/>
                <a:cxnLst/>
                <a:rect l="l" t="t" r="r" b="b"/>
                <a:pathLst>
                  <a:path w="24869" h="26412" extrusionOk="0">
                    <a:moveTo>
                      <a:pt x="15974" y="0"/>
                    </a:moveTo>
                    <a:cubicBezTo>
                      <a:pt x="15938" y="0"/>
                      <a:pt x="15901" y="1"/>
                      <a:pt x="15863" y="2"/>
                    </a:cubicBezTo>
                    <a:cubicBezTo>
                      <a:pt x="13708" y="52"/>
                      <a:pt x="9948" y="2809"/>
                      <a:pt x="9948" y="2809"/>
                    </a:cubicBezTo>
                    <a:cubicBezTo>
                      <a:pt x="9948" y="2809"/>
                      <a:pt x="9571" y="2650"/>
                      <a:pt x="8975" y="2650"/>
                    </a:cubicBezTo>
                    <a:cubicBezTo>
                      <a:pt x="7550" y="2650"/>
                      <a:pt x="4873" y="3559"/>
                      <a:pt x="3106" y="9726"/>
                    </a:cubicBezTo>
                    <a:cubicBezTo>
                      <a:pt x="3106" y="9726"/>
                      <a:pt x="124" y="11055"/>
                      <a:pt x="48" y="14288"/>
                    </a:cubicBezTo>
                    <a:cubicBezTo>
                      <a:pt x="1" y="17345"/>
                      <a:pt x="2092" y="26411"/>
                      <a:pt x="6020" y="26411"/>
                    </a:cubicBezTo>
                    <a:cubicBezTo>
                      <a:pt x="6214" y="26411"/>
                      <a:pt x="6412" y="26389"/>
                      <a:pt x="6615" y="26343"/>
                    </a:cubicBezTo>
                    <a:cubicBezTo>
                      <a:pt x="6615" y="26343"/>
                      <a:pt x="6038" y="24839"/>
                      <a:pt x="4835" y="24012"/>
                    </a:cubicBezTo>
                    <a:cubicBezTo>
                      <a:pt x="3632" y="23185"/>
                      <a:pt x="1527" y="18348"/>
                      <a:pt x="3031" y="16970"/>
                    </a:cubicBezTo>
                    <a:cubicBezTo>
                      <a:pt x="3214" y="16801"/>
                      <a:pt x="3392" y="16728"/>
                      <a:pt x="3564" y="16728"/>
                    </a:cubicBezTo>
                    <a:cubicBezTo>
                      <a:pt x="4799" y="16728"/>
                      <a:pt x="5687" y="20554"/>
                      <a:pt x="5687" y="20554"/>
                    </a:cubicBezTo>
                    <a:lnTo>
                      <a:pt x="6489" y="20127"/>
                    </a:lnTo>
                    <a:cubicBezTo>
                      <a:pt x="6489" y="20127"/>
                      <a:pt x="7617" y="16744"/>
                      <a:pt x="6489" y="12107"/>
                    </a:cubicBezTo>
                    <a:lnTo>
                      <a:pt x="6489" y="12107"/>
                    </a:lnTo>
                    <a:cubicBezTo>
                      <a:pt x="6490" y="12107"/>
                      <a:pt x="8502" y="12919"/>
                      <a:pt x="11299" y="12919"/>
                    </a:cubicBezTo>
                    <a:cubicBezTo>
                      <a:pt x="14085" y="12919"/>
                      <a:pt x="17649" y="12114"/>
                      <a:pt x="20775" y="8899"/>
                    </a:cubicBezTo>
                    <a:cubicBezTo>
                      <a:pt x="20775" y="8899"/>
                      <a:pt x="20864" y="8911"/>
                      <a:pt x="21013" y="8911"/>
                    </a:cubicBezTo>
                    <a:cubicBezTo>
                      <a:pt x="21733" y="8911"/>
                      <a:pt x="23870" y="8636"/>
                      <a:pt x="24409" y="5441"/>
                    </a:cubicBezTo>
                    <a:cubicBezTo>
                      <a:pt x="24868" y="2724"/>
                      <a:pt x="22533" y="1274"/>
                      <a:pt x="20375" y="1274"/>
                    </a:cubicBezTo>
                    <a:cubicBezTo>
                      <a:pt x="19468" y="1274"/>
                      <a:pt x="18592" y="1530"/>
                      <a:pt x="17968" y="2057"/>
                    </a:cubicBezTo>
                    <a:cubicBezTo>
                      <a:pt x="17968" y="2057"/>
                      <a:pt x="18041" y="0"/>
                      <a:pt x="15974"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7"/>
              <p:cNvSpPr/>
              <p:nvPr/>
            </p:nvSpPr>
            <p:spPr>
              <a:xfrm>
                <a:off x="3705675" y="1639750"/>
                <a:ext cx="68925" cy="142250"/>
              </a:xfrm>
              <a:custGeom>
                <a:avLst/>
                <a:gdLst/>
                <a:ahLst/>
                <a:cxnLst/>
                <a:rect l="l" t="t" r="r" b="b"/>
                <a:pathLst>
                  <a:path w="2757" h="5690" extrusionOk="0">
                    <a:moveTo>
                      <a:pt x="0" y="0"/>
                    </a:moveTo>
                    <a:cubicBezTo>
                      <a:pt x="125" y="928"/>
                      <a:pt x="351" y="1805"/>
                      <a:pt x="602" y="2707"/>
                    </a:cubicBezTo>
                    <a:lnTo>
                      <a:pt x="627" y="2782"/>
                    </a:lnTo>
                    <a:lnTo>
                      <a:pt x="727" y="2833"/>
                    </a:lnTo>
                    <a:cubicBezTo>
                      <a:pt x="1028" y="3008"/>
                      <a:pt x="1328" y="3209"/>
                      <a:pt x="1604" y="3434"/>
                    </a:cubicBezTo>
                    <a:cubicBezTo>
                      <a:pt x="1729" y="3534"/>
                      <a:pt x="1880" y="3660"/>
                      <a:pt x="1980" y="3785"/>
                    </a:cubicBezTo>
                    <a:cubicBezTo>
                      <a:pt x="2105" y="3885"/>
                      <a:pt x="2181" y="4036"/>
                      <a:pt x="2231" y="4161"/>
                    </a:cubicBezTo>
                    <a:cubicBezTo>
                      <a:pt x="2331" y="4437"/>
                      <a:pt x="2256" y="4762"/>
                      <a:pt x="2055" y="5038"/>
                    </a:cubicBezTo>
                    <a:cubicBezTo>
                      <a:pt x="1855" y="5314"/>
                      <a:pt x="1579" y="5564"/>
                      <a:pt x="1228" y="5690"/>
                    </a:cubicBezTo>
                    <a:cubicBezTo>
                      <a:pt x="1604" y="5690"/>
                      <a:pt x="1980" y="5514"/>
                      <a:pt x="2281" y="5239"/>
                    </a:cubicBezTo>
                    <a:cubicBezTo>
                      <a:pt x="2582" y="4963"/>
                      <a:pt x="2757" y="4487"/>
                      <a:pt x="2657" y="4036"/>
                    </a:cubicBezTo>
                    <a:cubicBezTo>
                      <a:pt x="2531" y="3559"/>
                      <a:pt x="2206" y="3284"/>
                      <a:pt x="1930" y="3033"/>
                    </a:cubicBezTo>
                    <a:cubicBezTo>
                      <a:pt x="1632" y="2804"/>
                      <a:pt x="1334" y="2616"/>
                      <a:pt x="1017" y="2452"/>
                    </a:cubicBezTo>
                    <a:lnTo>
                      <a:pt x="1017" y="2452"/>
                    </a:lnTo>
                    <a:cubicBezTo>
                      <a:pt x="726" y="1612"/>
                      <a:pt x="409" y="795"/>
                      <a:pt x="0"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7"/>
              <p:cNvSpPr/>
              <p:nvPr/>
            </p:nvSpPr>
            <p:spPr>
              <a:xfrm>
                <a:off x="3663675" y="1839000"/>
                <a:ext cx="139750" cy="77125"/>
              </a:xfrm>
              <a:custGeom>
                <a:avLst/>
                <a:gdLst/>
                <a:ahLst/>
                <a:cxnLst/>
                <a:rect l="l" t="t" r="r" b="b"/>
                <a:pathLst>
                  <a:path w="5590" h="3085" extrusionOk="0">
                    <a:moveTo>
                      <a:pt x="1" y="0"/>
                    </a:moveTo>
                    <a:cubicBezTo>
                      <a:pt x="1" y="0"/>
                      <a:pt x="588" y="3084"/>
                      <a:pt x="2852" y="3084"/>
                    </a:cubicBezTo>
                    <a:cubicBezTo>
                      <a:pt x="2879" y="3084"/>
                      <a:pt x="2906" y="3084"/>
                      <a:pt x="2933" y="3083"/>
                    </a:cubicBezTo>
                    <a:cubicBezTo>
                      <a:pt x="5264" y="3008"/>
                      <a:pt x="5590" y="0"/>
                      <a:pt x="5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7"/>
              <p:cNvSpPr/>
              <p:nvPr/>
            </p:nvSpPr>
            <p:spPr>
              <a:xfrm>
                <a:off x="3535225" y="1576150"/>
                <a:ext cx="67075" cy="44825"/>
              </a:xfrm>
              <a:custGeom>
                <a:avLst/>
                <a:gdLst/>
                <a:ahLst/>
                <a:cxnLst/>
                <a:rect l="l" t="t" r="r" b="b"/>
                <a:pathLst>
                  <a:path w="2683" h="1793" extrusionOk="0">
                    <a:moveTo>
                      <a:pt x="1556" y="0"/>
                    </a:moveTo>
                    <a:cubicBezTo>
                      <a:pt x="975" y="0"/>
                      <a:pt x="321" y="364"/>
                      <a:pt x="1" y="1793"/>
                    </a:cubicBezTo>
                    <a:lnTo>
                      <a:pt x="2683" y="389"/>
                    </a:lnTo>
                    <a:cubicBezTo>
                      <a:pt x="2683" y="389"/>
                      <a:pt x="2158" y="0"/>
                      <a:pt x="1556" y="0"/>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7"/>
              <p:cNvSpPr/>
              <p:nvPr/>
            </p:nvSpPr>
            <p:spPr>
              <a:xfrm>
                <a:off x="3767700" y="1537825"/>
                <a:ext cx="63925" cy="21750"/>
              </a:xfrm>
              <a:custGeom>
                <a:avLst/>
                <a:gdLst/>
                <a:ahLst/>
                <a:cxnLst/>
                <a:rect l="l" t="t" r="r" b="b"/>
                <a:pathLst>
                  <a:path w="2557" h="870" extrusionOk="0">
                    <a:moveTo>
                      <a:pt x="1109" y="1"/>
                    </a:moveTo>
                    <a:cubicBezTo>
                      <a:pt x="730" y="1"/>
                      <a:pt x="334" y="218"/>
                      <a:pt x="0" y="869"/>
                    </a:cubicBezTo>
                    <a:lnTo>
                      <a:pt x="2557" y="869"/>
                    </a:lnTo>
                    <a:cubicBezTo>
                      <a:pt x="2557" y="869"/>
                      <a:pt x="1866" y="1"/>
                      <a:pt x="1109" y="1"/>
                    </a:cubicBezTo>
                    <a:close/>
                  </a:path>
                </a:pathLst>
              </a:cu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7"/>
              <p:cNvSpPr/>
              <p:nvPr/>
            </p:nvSpPr>
            <p:spPr>
              <a:xfrm>
                <a:off x="3334725" y="1660050"/>
                <a:ext cx="51425" cy="81850"/>
              </a:xfrm>
              <a:custGeom>
                <a:avLst/>
                <a:gdLst/>
                <a:ahLst/>
                <a:cxnLst/>
                <a:rect l="l" t="t" r="r" b="b"/>
                <a:pathLst>
                  <a:path w="2057" h="3274" extrusionOk="0">
                    <a:moveTo>
                      <a:pt x="574" y="0"/>
                    </a:moveTo>
                    <a:cubicBezTo>
                      <a:pt x="507" y="0"/>
                      <a:pt x="440" y="13"/>
                      <a:pt x="377" y="41"/>
                    </a:cubicBezTo>
                    <a:cubicBezTo>
                      <a:pt x="176" y="116"/>
                      <a:pt x="51" y="291"/>
                      <a:pt x="1" y="467"/>
                    </a:cubicBezTo>
                    <a:cubicBezTo>
                      <a:pt x="151" y="366"/>
                      <a:pt x="302" y="266"/>
                      <a:pt x="452" y="266"/>
                    </a:cubicBezTo>
                    <a:cubicBezTo>
                      <a:pt x="577" y="266"/>
                      <a:pt x="653" y="366"/>
                      <a:pt x="753" y="467"/>
                    </a:cubicBezTo>
                    <a:cubicBezTo>
                      <a:pt x="828" y="592"/>
                      <a:pt x="903" y="717"/>
                      <a:pt x="953" y="868"/>
                    </a:cubicBezTo>
                    <a:cubicBezTo>
                      <a:pt x="1028" y="1043"/>
                      <a:pt x="1079" y="1193"/>
                      <a:pt x="1154" y="1344"/>
                    </a:cubicBezTo>
                    <a:cubicBezTo>
                      <a:pt x="1404" y="1996"/>
                      <a:pt x="1655" y="2647"/>
                      <a:pt x="2031" y="3274"/>
                    </a:cubicBezTo>
                    <a:cubicBezTo>
                      <a:pt x="2056" y="2898"/>
                      <a:pt x="2006" y="2547"/>
                      <a:pt x="1931" y="2196"/>
                    </a:cubicBezTo>
                    <a:cubicBezTo>
                      <a:pt x="1856" y="1845"/>
                      <a:pt x="1755" y="1494"/>
                      <a:pt x="1630" y="1168"/>
                    </a:cubicBezTo>
                    <a:cubicBezTo>
                      <a:pt x="1480" y="843"/>
                      <a:pt x="1354" y="492"/>
                      <a:pt x="1028" y="191"/>
                    </a:cubicBezTo>
                    <a:cubicBezTo>
                      <a:pt x="920" y="83"/>
                      <a:pt x="747" y="0"/>
                      <a:pt x="57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7"/>
              <p:cNvSpPr/>
              <p:nvPr/>
            </p:nvSpPr>
            <p:spPr>
              <a:xfrm>
                <a:off x="4077850" y="2662300"/>
                <a:ext cx="443000" cy="1267425"/>
              </a:xfrm>
              <a:custGeom>
                <a:avLst/>
                <a:gdLst/>
                <a:ahLst/>
                <a:cxnLst/>
                <a:rect l="l" t="t" r="r" b="b"/>
                <a:pathLst>
                  <a:path w="17720" h="50697" extrusionOk="0">
                    <a:moveTo>
                      <a:pt x="9324" y="1"/>
                    </a:moveTo>
                    <a:lnTo>
                      <a:pt x="0" y="3460"/>
                    </a:lnTo>
                    <a:lnTo>
                      <a:pt x="3334" y="13209"/>
                    </a:lnTo>
                    <a:cubicBezTo>
                      <a:pt x="4161" y="20778"/>
                      <a:pt x="10827" y="35841"/>
                      <a:pt x="10827" y="35841"/>
                    </a:cubicBezTo>
                    <a:cubicBezTo>
                      <a:pt x="10827" y="35841"/>
                      <a:pt x="9975" y="37470"/>
                      <a:pt x="10276" y="39099"/>
                    </a:cubicBezTo>
                    <a:cubicBezTo>
                      <a:pt x="10502" y="40202"/>
                      <a:pt x="10878" y="42282"/>
                      <a:pt x="11103" y="43460"/>
                    </a:cubicBezTo>
                    <a:cubicBezTo>
                      <a:pt x="11203" y="44011"/>
                      <a:pt x="11680" y="44387"/>
                      <a:pt x="12231" y="44387"/>
                    </a:cubicBezTo>
                    <a:cubicBezTo>
                      <a:pt x="12657" y="44387"/>
                      <a:pt x="13183" y="43861"/>
                      <a:pt x="13158" y="43209"/>
                    </a:cubicBezTo>
                    <a:lnTo>
                      <a:pt x="13158" y="40402"/>
                    </a:lnTo>
                    <a:cubicBezTo>
                      <a:pt x="13158" y="40402"/>
                      <a:pt x="15113" y="45189"/>
                      <a:pt x="14336" y="49425"/>
                    </a:cubicBezTo>
                    <a:cubicBezTo>
                      <a:pt x="14261" y="49926"/>
                      <a:pt x="14512" y="50427"/>
                      <a:pt x="14988" y="50628"/>
                    </a:cubicBezTo>
                    <a:cubicBezTo>
                      <a:pt x="15112" y="50674"/>
                      <a:pt x="15240" y="50696"/>
                      <a:pt x="15365" y="50696"/>
                    </a:cubicBezTo>
                    <a:cubicBezTo>
                      <a:pt x="15847" y="50696"/>
                      <a:pt x="16297" y="50373"/>
                      <a:pt x="16416" y="49876"/>
                    </a:cubicBezTo>
                    <a:cubicBezTo>
                      <a:pt x="16567" y="49174"/>
                      <a:pt x="16717" y="48322"/>
                      <a:pt x="16717" y="47695"/>
                    </a:cubicBezTo>
                    <a:cubicBezTo>
                      <a:pt x="17294" y="47294"/>
                      <a:pt x="17645" y="46643"/>
                      <a:pt x="17695" y="45941"/>
                    </a:cubicBezTo>
                    <a:cubicBezTo>
                      <a:pt x="17695" y="45515"/>
                      <a:pt x="17720" y="45039"/>
                      <a:pt x="17670" y="44563"/>
                    </a:cubicBezTo>
                    <a:cubicBezTo>
                      <a:pt x="17619" y="44036"/>
                      <a:pt x="17569" y="43510"/>
                      <a:pt x="17569" y="42959"/>
                    </a:cubicBezTo>
                    <a:cubicBezTo>
                      <a:pt x="17569" y="41881"/>
                      <a:pt x="17494" y="40001"/>
                      <a:pt x="17093" y="38673"/>
                    </a:cubicBezTo>
                    <a:cubicBezTo>
                      <a:pt x="16492" y="36693"/>
                      <a:pt x="15339" y="35214"/>
                      <a:pt x="15339" y="35214"/>
                    </a:cubicBezTo>
                    <a:cubicBezTo>
                      <a:pt x="13083" y="13384"/>
                      <a:pt x="10376" y="9575"/>
                      <a:pt x="10376" y="9575"/>
                    </a:cubicBezTo>
                    <a:lnTo>
                      <a:pt x="9324"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7"/>
              <p:cNvSpPr/>
              <p:nvPr/>
            </p:nvSpPr>
            <p:spPr>
              <a:xfrm>
                <a:off x="3472575" y="2154175"/>
                <a:ext cx="684250" cy="1387875"/>
              </a:xfrm>
              <a:custGeom>
                <a:avLst/>
                <a:gdLst/>
                <a:ahLst/>
                <a:cxnLst/>
                <a:rect l="l" t="t" r="r" b="b"/>
                <a:pathLst>
                  <a:path w="27370" h="55515" extrusionOk="0">
                    <a:moveTo>
                      <a:pt x="14863" y="0"/>
                    </a:moveTo>
                    <a:cubicBezTo>
                      <a:pt x="14863" y="0"/>
                      <a:pt x="12407" y="3183"/>
                      <a:pt x="8447" y="3434"/>
                    </a:cubicBezTo>
                    <a:cubicBezTo>
                      <a:pt x="8269" y="3445"/>
                      <a:pt x="8093" y="3450"/>
                      <a:pt x="7919" y="3450"/>
                    </a:cubicBezTo>
                    <a:cubicBezTo>
                      <a:pt x="4195" y="3450"/>
                      <a:pt x="1404" y="1003"/>
                      <a:pt x="1404" y="1003"/>
                    </a:cubicBezTo>
                    <a:lnTo>
                      <a:pt x="1" y="1253"/>
                    </a:lnTo>
                    <a:lnTo>
                      <a:pt x="1" y="53459"/>
                    </a:lnTo>
                    <a:cubicBezTo>
                      <a:pt x="1" y="53459"/>
                      <a:pt x="3585" y="55514"/>
                      <a:pt x="13033" y="55514"/>
                    </a:cubicBezTo>
                    <a:cubicBezTo>
                      <a:pt x="22482" y="55514"/>
                      <a:pt x="27369" y="51930"/>
                      <a:pt x="27369" y="51930"/>
                    </a:cubicBezTo>
                    <a:lnTo>
                      <a:pt x="17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7"/>
              <p:cNvSpPr/>
              <p:nvPr/>
            </p:nvSpPr>
            <p:spPr>
              <a:xfrm>
                <a:off x="3472575" y="2153525"/>
                <a:ext cx="424850" cy="147750"/>
              </a:xfrm>
              <a:custGeom>
                <a:avLst/>
                <a:gdLst/>
                <a:ahLst/>
                <a:cxnLst/>
                <a:rect l="l" t="t" r="r" b="b"/>
                <a:pathLst>
                  <a:path w="16994" h="5910" extrusionOk="0">
                    <a:moveTo>
                      <a:pt x="16993" y="1"/>
                    </a:moveTo>
                    <a:lnTo>
                      <a:pt x="14863" y="26"/>
                    </a:lnTo>
                    <a:cubicBezTo>
                      <a:pt x="14863" y="26"/>
                      <a:pt x="11780" y="3460"/>
                      <a:pt x="8447" y="3460"/>
                    </a:cubicBezTo>
                    <a:cubicBezTo>
                      <a:pt x="4136" y="3460"/>
                      <a:pt x="1404" y="1029"/>
                      <a:pt x="1404" y="1029"/>
                    </a:cubicBezTo>
                    <a:lnTo>
                      <a:pt x="1" y="1279"/>
                    </a:lnTo>
                    <a:cubicBezTo>
                      <a:pt x="1" y="1279"/>
                      <a:pt x="1952" y="5909"/>
                      <a:pt x="7463" y="5909"/>
                    </a:cubicBezTo>
                    <a:cubicBezTo>
                      <a:pt x="8006" y="5909"/>
                      <a:pt x="8584" y="5864"/>
                      <a:pt x="9199" y="5765"/>
                    </a:cubicBezTo>
                    <a:cubicBezTo>
                      <a:pt x="16066" y="4638"/>
                      <a:pt x="16993" y="1"/>
                      <a:pt x="16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7"/>
              <p:cNvSpPr/>
              <p:nvPr/>
            </p:nvSpPr>
            <p:spPr>
              <a:xfrm>
                <a:off x="3844125" y="2153300"/>
                <a:ext cx="493150" cy="1507150"/>
              </a:xfrm>
              <a:custGeom>
                <a:avLst/>
                <a:gdLst/>
                <a:ahLst/>
                <a:cxnLst/>
                <a:rect l="l" t="t" r="r" b="b"/>
                <a:pathLst>
                  <a:path w="19726" h="60286" extrusionOk="0">
                    <a:moveTo>
                      <a:pt x="1132" y="0"/>
                    </a:moveTo>
                    <a:cubicBezTo>
                      <a:pt x="424" y="0"/>
                      <a:pt x="1" y="35"/>
                      <a:pt x="1" y="35"/>
                    </a:cubicBezTo>
                    <a:lnTo>
                      <a:pt x="3861" y="14872"/>
                    </a:lnTo>
                    <a:cubicBezTo>
                      <a:pt x="5866" y="22717"/>
                      <a:pt x="7119" y="30737"/>
                      <a:pt x="7570" y="38807"/>
                    </a:cubicBezTo>
                    <a:lnTo>
                      <a:pt x="9550" y="60286"/>
                    </a:lnTo>
                    <a:cubicBezTo>
                      <a:pt x="15114" y="59133"/>
                      <a:pt x="15490" y="56827"/>
                      <a:pt x="15490" y="56827"/>
                    </a:cubicBezTo>
                    <a:lnTo>
                      <a:pt x="10402" y="24672"/>
                    </a:lnTo>
                    <a:lnTo>
                      <a:pt x="19725" y="20737"/>
                    </a:lnTo>
                    <a:cubicBezTo>
                      <a:pt x="19725" y="20737"/>
                      <a:pt x="17695" y="9133"/>
                      <a:pt x="13084" y="4221"/>
                    </a:cubicBezTo>
                    <a:cubicBezTo>
                      <a:pt x="9520" y="424"/>
                      <a:pt x="3597" y="0"/>
                      <a:pt x="1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7"/>
              <p:cNvSpPr/>
              <p:nvPr/>
            </p:nvSpPr>
            <p:spPr>
              <a:xfrm>
                <a:off x="3086625" y="2179225"/>
                <a:ext cx="524450" cy="1511225"/>
              </a:xfrm>
              <a:custGeom>
                <a:avLst/>
                <a:gdLst/>
                <a:ahLst/>
                <a:cxnLst/>
                <a:rect l="l" t="t" r="r" b="b"/>
                <a:pathLst>
                  <a:path w="20978" h="60449" extrusionOk="0">
                    <a:moveTo>
                      <a:pt x="16842" y="1"/>
                    </a:moveTo>
                    <a:cubicBezTo>
                      <a:pt x="0" y="3384"/>
                      <a:pt x="3258" y="17795"/>
                      <a:pt x="4035" y="20226"/>
                    </a:cubicBezTo>
                    <a:cubicBezTo>
                      <a:pt x="4812" y="22682"/>
                      <a:pt x="7218" y="23259"/>
                      <a:pt x="7218" y="23259"/>
                    </a:cubicBezTo>
                    <a:lnTo>
                      <a:pt x="7218" y="58096"/>
                    </a:lnTo>
                    <a:cubicBezTo>
                      <a:pt x="9921" y="60155"/>
                      <a:pt x="15783" y="60449"/>
                      <a:pt x="18912" y="60449"/>
                    </a:cubicBezTo>
                    <a:cubicBezTo>
                      <a:pt x="20163" y="60449"/>
                      <a:pt x="20978" y="60402"/>
                      <a:pt x="20978" y="60402"/>
                    </a:cubicBezTo>
                    <a:cubicBezTo>
                      <a:pt x="20978" y="60402"/>
                      <a:pt x="20552" y="27971"/>
                      <a:pt x="19298" y="17469"/>
                    </a:cubicBezTo>
                    <a:cubicBezTo>
                      <a:pt x="18045" y="6968"/>
                      <a:pt x="16842" y="1"/>
                      <a:pt x="168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7"/>
              <p:cNvSpPr/>
              <p:nvPr/>
            </p:nvSpPr>
            <p:spPr>
              <a:xfrm>
                <a:off x="3366450" y="2179225"/>
                <a:ext cx="184475" cy="294100"/>
              </a:xfrm>
              <a:custGeom>
                <a:avLst/>
                <a:gdLst/>
                <a:ahLst/>
                <a:cxnLst/>
                <a:rect l="l" t="t" r="r" b="b"/>
                <a:pathLst>
                  <a:path w="7379" h="11764" extrusionOk="0">
                    <a:moveTo>
                      <a:pt x="5649" y="1"/>
                    </a:moveTo>
                    <a:lnTo>
                      <a:pt x="3594" y="376"/>
                    </a:lnTo>
                    <a:cubicBezTo>
                      <a:pt x="3594" y="376"/>
                      <a:pt x="1" y="11764"/>
                      <a:pt x="7033" y="11764"/>
                    </a:cubicBezTo>
                    <a:cubicBezTo>
                      <a:pt x="7145" y="11764"/>
                      <a:pt x="7261" y="11761"/>
                      <a:pt x="7379" y="11755"/>
                    </a:cubicBezTo>
                    <a:lnTo>
                      <a:pt x="56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7"/>
              <p:cNvSpPr/>
              <p:nvPr/>
            </p:nvSpPr>
            <p:spPr>
              <a:xfrm>
                <a:off x="3844125" y="2153525"/>
                <a:ext cx="243150" cy="294525"/>
              </a:xfrm>
              <a:custGeom>
                <a:avLst/>
                <a:gdLst/>
                <a:ahLst/>
                <a:cxnLst/>
                <a:rect l="l" t="t" r="r" b="b"/>
                <a:pathLst>
                  <a:path w="9726" h="11781" extrusionOk="0">
                    <a:moveTo>
                      <a:pt x="2131" y="1"/>
                    </a:moveTo>
                    <a:lnTo>
                      <a:pt x="1" y="26"/>
                    </a:lnTo>
                    <a:lnTo>
                      <a:pt x="3059" y="11780"/>
                    </a:lnTo>
                    <a:cubicBezTo>
                      <a:pt x="9725" y="8372"/>
                      <a:pt x="2131" y="1"/>
                      <a:pt x="2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7"/>
              <p:cNvSpPr/>
              <p:nvPr/>
            </p:nvSpPr>
            <p:spPr>
              <a:xfrm>
                <a:off x="4051525" y="2523225"/>
                <a:ext cx="58925" cy="248125"/>
              </a:xfrm>
              <a:custGeom>
                <a:avLst/>
                <a:gdLst/>
                <a:ahLst/>
                <a:cxnLst/>
                <a:rect l="l" t="t" r="r" b="b"/>
                <a:pathLst>
                  <a:path w="2357" h="9925" extrusionOk="0">
                    <a:moveTo>
                      <a:pt x="1" y="0"/>
                    </a:moveTo>
                    <a:cubicBezTo>
                      <a:pt x="427" y="1629"/>
                      <a:pt x="753" y="3283"/>
                      <a:pt x="1053" y="4937"/>
                    </a:cubicBezTo>
                    <a:cubicBezTo>
                      <a:pt x="1354" y="6592"/>
                      <a:pt x="1605" y="8271"/>
                      <a:pt x="1855" y="9925"/>
                    </a:cubicBezTo>
                    <a:lnTo>
                      <a:pt x="2357" y="9850"/>
                    </a:lnTo>
                    <a:cubicBezTo>
                      <a:pt x="2031" y="8170"/>
                      <a:pt x="1680" y="6541"/>
                      <a:pt x="1304" y="4887"/>
                    </a:cubicBezTo>
                    <a:cubicBezTo>
                      <a:pt x="903" y="3233"/>
                      <a:pt x="502" y="160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7"/>
              <p:cNvSpPr/>
              <p:nvPr/>
            </p:nvSpPr>
            <p:spPr>
              <a:xfrm>
                <a:off x="4096650" y="2627850"/>
                <a:ext cx="240625" cy="144750"/>
              </a:xfrm>
              <a:custGeom>
                <a:avLst/>
                <a:gdLst/>
                <a:ahLst/>
                <a:cxnLst/>
                <a:rect l="l" t="t" r="r" b="b"/>
                <a:pathLst>
                  <a:path w="9625" h="5790" extrusionOk="0">
                    <a:moveTo>
                      <a:pt x="9248" y="0"/>
                    </a:moveTo>
                    <a:lnTo>
                      <a:pt x="0" y="3935"/>
                    </a:lnTo>
                    <a:lnTo>
                      <a:pt x="326" y="5790"/>
                    </a:lnTo>
                    <a:lnTo>
                      <a:pt x="9624" y="1755"/>
                    </a:lnTo>
                    <a:lnTo>
                      <a:pt x="9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7"/>
              <p:cNvSpPr/>
              <p:nvPr/>
            </p:nvSpPr>
            <p:spPr>
              <a:xfrm>
                <a:off x="3225075" y="1670575"/>
                <a:ext cx="367200" cy="491100"/>
              </a:xfrm>
              <a:custGeom>
                <a:avLst/>
                <a:gdLst/>
                <a:ahLst/>
                <a:cxnLst/>
                <a:rect l="l" t="t" r="r" b="b"/>
                <a:pathLst>
                  <a:path w="14688" h="19644" extrusionOk="0">
                    <a:moveTo>
                      <a:pt x="6491" y="1"/>
                    </a:moveTo>
                    <a:cubicBezTo>
                      <a:pt x="6373" y="1"/>
                      <a:pt x="6253" y="32"/>
                      <a:pt x="6141" y="96"/>
                    </a:cubicBezTo>
                    <a:lnTo>
                      <a:pt x="452" y="3329"/>
                    </a:lnTo>
                    <a:cubicBezTo>
                      <a:pt x="126" y="3504"/>
                      <a:pt x="1" y="3905"/>
                      <a:pt x="151" y="4231"/>
                    </a:cubicBezTo>
                    <a:lnTo>
                      <a:pt x="7044" y="19244"/>
                    </a:lnTo>
                    <a:cubicBezTo>
                      <a:pt x="7169" y="19495"/>
                      <a:pt x="7423" y="19643"/>
                      <a:pt x="7685" y="19643"/>
                    </a:cubicBezTo>
                    <a:cubicBezTo>
                      <a:pt x="7790" y="19643"/>
                      <a:pt x="7896" y="19620"/>
                      <a:pt x="7996" y="19570"/>
                    </a:cubicBezTo>
                    <a:lnTo>
                      <a:pt x="14211" y="16311"/>
                    </a:lnTo>
                    <a:cubicBezTo>
                      <a:pt x="14537" y="16136"/>
                      <a:pt x="14688" y="15710"/>
                      <a:pt x="14512" y="15384"/>
                    </a:cubicBezTo>
                    <a:lnTo>
                      <a:pt x="7119" y="397"/>
                    </a:lnTo>
                    <a:cubicBezTo>
                      <a:pt x="6982" y="141"/>
                      <a:pt x="6741" y="1"/>
                      <a:pt x="6491"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7"/>
              <p:cNvSpPr/>
              <p:nvPr/>
            </p:nvSpPr>
            <p:spPr>
              <a:xfrm>
                <a:off x="2966950" y="1812775"/>
                <a:ext cx="507525" cy="1221075"/>
              </a:xfrm>
              <a:custGeom>
                <a:avLst/>
                <a:gdLst/>
                <a:ahLst/>
                <a:cxnLst/>
                <a:rect l="l" t="t" r="r" b="b"/>
                <a:pathLst>
                  <a:path w="20301" h="48843" extrusionOk="0">
                    <a:moveTo>
                      <a:pt x="17149" y="1"/>
                    </a:moveTo>
                    <a:cubicBezTo>
                      <a:pt x="16900" y="1"/>
                      <a:pt x="16647" y="90"/>
                      <a:pt x="16441" y="272"/>
                    </a:cubicBezTo>
                    <a:cubicBezTo>
                      <a:pt x="14612" y="1877"/>
                      <a:pt x="10201" y="6538"/>
                      <a:pt x="9399" y="8694"/>
                    </a:cubicBezTo>
                    <a:cubicBezTo>
                      <a:pt x="8346" y="11450"/>
                      <a:pt x="10075" y="15260"/>
                      <a:pt x="10075" y="15260"/>
                    </a:cubicBezTo>
                    <a:cubicBezTo>
                      <a:pt x="10075" y="15260"/>
                      <a:pt x="0" y="47240"/>
                      <a:pt x="9173" y="48769"/>
                    </a:cubicBezTo>
                    <a:cubicBezTo>
                      <a:pt x="9470" y="48818"/>
                      <a:pt x="9754" y="48842"/>
                      <a:pt x="10028" y="48842"/>
                    </a:cubicBezTo>
                    <a:cubicBezTo>
                      <a:pt x="18224" y="48842"/>
                      <a:pt x="16029" y="27176"/>
                      <a:pt x="14937" y="15486"/>
                    </a:cubicBezTo>
                    <a:lnTo>
                      <a:pt x="16742" y="13255"/>
                    </a:lnTo>
                    <a:cubicBezTo>
                      <a:pt x="17469" y="12353"/>
                      <a:pt x="17970" y="11275"/>
                      <a:pt x="18221" y="10147"/>
                    </a:cubicBezTo>
                    <a:lnTo>
                      <a:pt x="20000" y="7541"/>
                    </a:lnTo>
                    <a:cubicBezTo>
                      <a:pt x="20251" y="7265"/>
                      <a:pt x="20301" y="6864"/>
                      <a:pt x="20151" y="6538"/>
                    </a:cubicBezTo>
                    <a:cubicBezTo>
                      <a:pt x="20001" y="6156"/>
                      <a:pt x="19641" y="5939"/>
                      <a:pt x="19270" y="5939"/>
                    </a:cubicBezTo>
                    <a:cubicBezTo>
                      <a:pt x="19082" y="5939"/>
                      <a:pt x="18890" y="5994"/>
                      <a:pt x="18722" y="6112"/>
                    </a:cubicBezTo>
                    <a:lnTo>
                      <a:pt x="14060" y="9897"/>
                    </a:lnTo>
                    <a:lnTo>
                      <a:pt x="19023" y="4784"/>
                    </a:lnTo>
                    <a:cubicBezTo>
                      <a:pt x="19348" y="4483"/>
                      <a:pt x="19424" y="3982"/>
                      <a:pt x="19198" y="3606"/>
                    </a:cubicBezTo>
                    <a:cubicBezTo>
                      <a:pt x="19030" y="3285"/>
                      <a:pt x="18713" y="3113"/>
                      <a:pt x="18383" y="3113"/>
                    </a:cubicBezTo>
                    <a:cubicBezTo>
                      <a:pt x="18172" y="3113"/>
                      <a:pt x="17955" y="3183"/>
                      <a:pt x="17770" y="3330"/>
                    </a:cubicBezTo>
                    <a:lnTo>
                      <a:pt x="12582" y="7992"/>
                    </a:lnTo>
                    <a:lnTo>
                      <a:pt x="17920" y="1776"/>
                    </a:lnTo>
                    <a:cubicBezTo>
                      <a:pt x="18296" y="1400"/>
                      <a:pt x="18296" y="774"/>
                      <a:pt x="17945" y="373"/>
                    </a:cubicBezTo>
                    <a:cubicBezTo>
                      <a:pt x="17740" y="127"/>
                      <a:pt x="17447" y="1"/>
                      <a:pt x="1714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7"/>
              <p:cNvSpPr/>
              <p:nvPr/>
            </p:nvSpPr>
            <p:spPr>
              <a:xfrm>
                <a:off x="3201900" y="1880350"/>
                <a:ext cx="90875" cy="149775"/>
              </a:xfrm>
              <a:custGeom>
                <a:avLst/>
                <a:gdLst/>
                <a:ahLst/>
                <a:cxnLst/>
                <a:rect l="l" t="t" r="r" b="b"/>
                <a:pathLst>
                  <a:path w="3635" h="5991" extrusionOk="0">
                    <a:moveTo>
                      <a:pt x="3008" y="1"/>
                    </a:moveTo>
                    <a:cubicBezTo>
                      <a:pt x="752" y="2156"/>
                      <a:pt x="76" y="5790"/>
                      <a:pt x="1" y="5991"/>
                    </a:cubicBezTo>
                    <a:lnTo>
                      <a:pt x="3635" y="1379"/>
                    </a:lnTo>
                    <a:lnTo>
                      <a:pt x="3008"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7"/>
              <p:cNvSpPr/>
              <p:nvPr/>
            </p:nvSpPr>
            <p:spPr>
              <a:xfrm>
                <a:off x="2588500" y="3820200"/>
                <a:ext cx="223075" cy="438525"/>
              </a:xfrm>
              <a:custGeom>
                <a:avLst/>
                <a:gdLst/>
                <a:ahLst/>
                <a:cxnLst/>
                <a:rect l="l" t="t" r="r" b="b"/>
                <a:pathLst>
                  <a:path w="8923" h="17541" extrusionOk="0">
                    <a:moveTo>
                      <a:pt x="3183" y="1"/>
                    </a:moveTo>
                    <a:cubicBezTo>
                      <a:pt x="3183" y="1"/>
                      <a:pt x="0" y="14237"/>
                      <a:pt x="526" y="15690"/>
                    </a:cubicBezTo>
                    <a:cubicBezTo>
                      <a:pt x="1078" y="17144"/>
                      <a:pt x="2055" y="17294"/>
                      <a:pt x="2055" y="17294"/>
                    </a:cubicBezTo>
                    <a:cubicBezTo>
                      <a:pt x="2454" y="17464"/>
                      <a:pt x="2815" y="17541"/>
                      <a:pt x="3144" y="17541"/>
                    </a:cubicBezTo>
                    <a:cubicBezTo>
                      <a:pt x="6412" y="17541"/>
                      <a:pt x="6391" y="9926"/>
                      <a:pt x="6391" y="9926"/>
                    </a:cubicBezTo>
                    <a:cubicBezTo>
                      <a:pt x="8922" y="8497"/>
                      <a:pt x="7168" y="628"/>
                      <a:pt x="7168" y="628"/>
                    </a:cubicBezTo>
                    <a:lnTo>
                      <a:pt x="3183"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7"/>
              <p:cNvSpPr/>
              <p:nvPr/>
            </p:nvSpPr>
            <p:spPr>
              <a:xfrm>
                <a:off x="1675575" y="3271975"/>
                <a:ext cx="1037000" cy="2187375"/>
              </a:xfrm>
              <a:custGeom>
                <a:avLst/>
                <a:gdLst/>
                <a:ahLst/>
                <a:cxnLst/>
                <a:rect l="l" t="t" r="r" b="b"/>
                <a:pathLst>
                  <a:path w="41480" h="87495" extrusionOk="0">
                    <a:moveTo>
                      <a:pt x="36216" y="0"/>
                    </a:moveTo>
                    <a:lnTo>
                      <a:pt x="6742" y="2481"/>
                    </a:lnTo>
                    <a:cubicBezTo>
                      <a:pt x="6742" y="2481"/>
                      <a:pt x="1" y="18872"/>
                      <a:pt x="1780" y="35740"/>
                    </a:cubicBezTo>
                    <a:cubicBezTo>
                      <a:pt x="3560" y="52582"/>
                      <a:pt x="8873" y="87494"/>
                      <a:pt x="8873" y="87494"/>
                    </a:cubicBezTo>
                    <a:lnTo>
                      <a:pt x="35966" y="87494"/>
                    </a:lnTo>
                    <a:cubicBezTo>
                      <a:pt x="35966" y="87494"/>
                      <a:pt x="41480" y="36241"/>
                      <a:pt x="39525" y="23083"/>
                    </a:cubicBezTo>
                    <a:cubicBezTo>
                      <a:pt x="37545" y="9950"/>
                      <a:pt x="36216" y="0"/>
                      <a:pt x="3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7"/>
              <p:cNvSpPr/>
              <p:nvPr/>
            </p:nvSpPr>
            <p:spPr>
              <a:xfrm>
                <a:off x="2287100" y="3849025"/>
                <a:ext cx="109675" cy="1610950"/>
              </a:xfrm>
              <a:custGeom>
                <a:avLst/>
                <a:gdLst/>
                <a:ahLst/>
                <a:cxnLst/>
                <a:rect l="l" t="t" r="r" b="b"/>
                <a:pathLst>
                  <a:path w="4387" h="64438" extrusionOk="0">
                    <a:moveTo>
                      <a:pt x="4387" y="1"/>
                    </a:moveTo>
                    <a:lnTo>
                      <a:pt x="1" y="5364"/>
                    </a:lnTo>
                    <a:lnTo>
                      <a:pt x="1" y="5389"/>
                    </a:lnTo>
                    <a:lnTo>
                      <a:pt x="51" y="64437"/>
                    </a:lnTo>
                    <a:lnTo>
                      <a:pt x="1079" y="64412"/>
                    </a:lnTo>
                    <a:lnTo>
                      <a:pt x="76" y="5389"/>
                    </a:lnTo>
                    <a:lnTo>
                      <a:pt x="51" y="5414"/>
                    </a:lnTo>
                    <a:lnTo>
                      <a:pt x="51" y="5414"/>
                    </a:lnTo>
                    <a:lnTo>
                      <a:pt x="438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7"/>
              <p:cNvSpPr/>
              <p:nvPr/>
            </p:nvSpPr>
            <p:spPr>
              <a:xfrm>
                <a:off x="1829725" y="3334000"/>
                <a:ext cx="151025" cy="2125350"/>
              </a:xfrm>
              <a:custGeom>
                <a:avLst/>
                <a:gdLst/>
                <a:ahLst/>
                <a:cxnLst/>
                <a:rect l="l" t="t" r="r" b="b"/>
                <a:pathLst>
                  <a:path w="6041" h="85014" fill="none" extrusionOk="0">
                    <a:moveTo>
                      <a:pt x="5013" y="0"/>
                    </a:moveTo>
                    <a:cubicBezTo>
                      <a:pt x="4211" y="1930"/>
                      <a:pt x="0" y="13559"/>
                      <a:pt x="0" y="29223"/>
                    </a:cubicBezTo>
                    <a:cubicBezTo>
                      <a:pt x="0" y="44888"/>
                      <a:pt x="6040" y="85013"/>
                      <a:pt x="6040" y="85013"/>
                    </a:cubicBezTo>
                  </a:path>
                </a:pathLst>
              </a:custGeom>
              <a:solidFill>
                <a:schemeClr val="dk2"/>
              </a:solidFill>
              <a:ln w="12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7"/>
              <p:cNvSpPr/>
              <p:nvPr/>
            </p:nvSpPr>
            <p:spPr>
              <a:xfrm>
                <a:off x="1885475" y="3334000"/>
                <a:ext cx="253150" cy="258800"/>
              </a:xfrm>
              <a:custGeom>
                <a:avLst/>
                <a:gdLst/>
                <a:ahLst/>
                <a:cxnLst/>
                <a:rect l="l" t="t" r="r" b="b"/>
                <a:pathLst>
                  <a:path w="10126" h="10352" fill="none" extrusionOk="0">
                    <a:moveTo>
                      <a:pt x="1" y="9424"/>
                    </a:moveTo>
                    <a:cubicBezTo>
                      <a:pt x="1" y="9424"/>
                      <a:pt x="8823" y="10351"/>
                      <a:pt x="10126" y="0"/>
                    </a:cubicBezTo>
                  </a:path>
                </a:pathLst>
              </a:custGeom>
              <a:solidFill>
                <a:schemeClr val="dk2"/>
              </a:solidFill>
              <a:ln w="12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97"/>
              <p:cNvSpPr/>
              <p:nvPr/>
            </p:nvSpPr>
            <p:spPr>
              <a:xfrm>
                <a:off x="1672450" y="1577725"/>
                <a:ext cx="873450" cy="805150"/>
              </a:xfrm>
              <a:custGeom>
                <a:avLst/>
                <a:gdLst/>
                <a:ahLst/>
                <a:cxnLst/>
                <a:rect l="l" t="t" r="r" b="b"/>
                <a:pathLst>
                  <a:path w="34938" h="32206" extrusionOk="0">
                    <a:moveTo>
                      <a:pt x="23534" y="0"/>
                    </a:moveTo>
                    <a:cubicBezTo>
                      <a:pt x="19023" y="4512"/>
                      <a:pt x="7444" y="5289"/>
                      <a:pt x="7444" y="5289"/>
                    </a:cubicBezTo>
                    <a:cubicBezTo>
                      <a:pt x="7444" y="5289"/>
                      <a:pt x="3985" y="11805"/>
                      <a:pt x="2256" y="19474"/>
                    </a:cubicBezTo>
                    <a:cubicBezTo>
                      <a:pt x="0" y="29299"/>
                      <a:pt x="9549" y="32206"/>
                      <a:pt x="9549" y="32206"/>
                    </a:cubicBezTo>
                    <a:lnTo>
                      <a:pt x="34938" y="32206"/>
                    </a:lnTo>
                    <a:cubicBezTo>
                      <a:pt x="31855" y="20301"/>
                      <a:pt x="33660" y="5364"/>
                      <a:pt x="33660" y="5364"/>
                    </a:cubicBezTo>
                    <a:lnTo>
                      <a:pt x="23534" y="0"/>
                    </a:ln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7"/>
              <p:cNvSpPr/>
              <p:nvPr/>
            </p:nvSpPr>
            <p:spPr>
              <a:xfrm>
                <a:off x="1970700" y="1983725"/>
                <a:ext cx="417300" cy="473850"/>
              </a:xfrm>
              <a:custGeom>
                <a:avLst/>
                <a:gdLst/>
                <a:ahLst/>
                <a:cxnLst/>
                <a:rect l="l" t="t" r="r" b="b"/>
                <a:pathLst>
                  <a:path w="16692" h="18954" extrusionOk="0">
                    <a:moveTo>
                      <a:pt x="1755" y="1"/>
                    </a:moveTo>
                    <a:lnTo>
                      <a:pt x="0" y="11881"/>
                    </a:lnTo>
                    <a:cubicBezTo>
                      <a:pt x="0" y="11881"/>
                      <a:pt x="1580" y="18954"/>
                      <a:pt x="8809" y="18954"/>
                    </a:cubicBezTo>
                    <a:cubicBezTo>
                      <a:pt x="8920" y="18954"/>
                      <a:pt x="9034" y="18952"/>
                      <a:pt x="9148" y="18948"/>
                    </a:cubicBezTo>
                    <a:cubicBezTo>
                      <a:pt x="16692" y="18748"/>
                      <a:pt x="15489" y="11981"/>
                      <a:pt x="15489" y="11981"/>
                    </a:cubicBezTo>
                    <a:lnTo>
                      <a:pt x="12933" y="3911"/>
                    </a:lnTo>
                    <a:lnTo>
                      <a:pt x="1755"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7"/>
              <p:cNvSpPr/>
              <p:nvPr/>
            </p:nvSpPr>
            <p:spPr>
              <a:xfrm>
                <a:off x="2003900" y="1983100"/>
                <a:ext cx="310800" cy="218700"/>
              </a:xfrm>
              <a:custGeom>
                <a:avLst/>
                <a:gdLst/>
                <a:ahLst/>
                <a:cxnLst/>
                <a:rect l="l" t="t" r="r" b="b"/>
                <a:pathLst>
                  <a:path w="12432" h="8748" extrusionOk="0">
                    <a:moveTo>
                      <a:pt x="427" y="1"/>
                    </a:moveTo>
                    <a:lnTo>
                      <a:pt x="1" y="2858"/>
                    </a:lnTo>
                    <a:cubicBezTo>
                      <a:pt x="1103" y="5640"/>
                      <a:pt x="3234" y="8748"/>
                      <a:pt x="8647" y="8748"/>
                    </a:cubicBezTo>
                    <a:cubicBezTo>
                      <a:pt x="10778" y="8748"/>
                      <a:pt x="11780" y="7921"/>
                      <a:pt x="12432" y="6567"/>
                    </a:cubicBezTo>
                    <a:lnTo>
                      <a:pt x="11605" y="3936"/>
                    </a:lnTo>
                    <a:lnTo>
                      <a:pt x="427" y="1"/>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7"/>
              <p:cNvSpPr/>
              <p:nvPr/>
            </p:nvSpPr>
            <p:spPr>
              <a:xfrm>
                <a:off x="1862750" y="1414325"/>
                <a:ext cx="670000" cy="711500"/>
              </a:xfrm>
              <a:custGeom>
                <a:avLst/>
                <a:gdLst/>
                <a:ahLst/>
                <a:cxnLst/>
                <a:rect l="l" t="t" r="r" b="b"/>
                <a:pathLst>
                  <a:path w="26800" h="28460" extrusionOk="0">
                    <a:moveTo>
                      <a:pt x="14304" y="0"/>
                    </a:moveTo>
                    <a:cubicBezTo>
                      <a:pt x="10290" y="0"/>
                      <a:pt x="6504" y="2516"/>
                      <a:pt x="5872" y="10145"/>
                    </a:cubicBezTo>
                    <a:cubicBezTo>
                      <a:pt x="5872" y="10145"/>
                      <a:pt x="5105" y="9040"/>
                      <a:pt x="3738" y="9040"/>
                    </a:cubicBezTo>
                    <a:cubicBezTo>
                      <a:pt x="3358" y="9040"/>
                      <a:pt x="2932" y="9125"/>
                      <a:pt x="2464" y="9343"/>
                    </a:cubicBezTo>
                    <a:cubicBezTo>
                      <a:pt x="386" y="10345"/>
                      <a:pt x="1" y="19738"/>
                      <a:pt x="3865" y="19738"/>
                    </a:cubicBezTo>
                    <a:cubicBezTo>
                      <a:pt x="3963" y="19738"/>
                      <a:pt x="4064" y="19732"/>
                      <a:pt x="4168" y="19719"/>
                    </a:cubicBezTo>
                    <a:cubicBezTo>
                      <a:pt x="4168" y="19719"/>
                      <a:pt x="4995" y="26912"/>
                      <a:pt x="11035" y="28165"/>
                    </a:cubicBezTo>
                    <a:cubicBezTo>
                      <a:pt x="11997" y="28364"/>
                      <a:pt x="12864" y="28459"/>
                      <a:pt x="13650" y="28459"/>
                    </a:cubicBezTo>
                    <a:cubicBezTo>
                      <a:pt x="17820" y="28459"/>
                      <a:pt x="19738" y="25797"/>
                      <a:pt x="21762" y="21875"/>
                    </a:cubicBezTo>
                    <a:cubicBezTo>
                      <a:pt x="24143" y="17213"/>
                      <a:pt x="26800" y="6235"/>
                      <a:pt x="21762" y="2576"/>
                    </a:cubicBezTo>
                    <a:cubicBezTo>
                      <a:pt x="19749" y="1114"/>
                      <a:pt x="16976" y="0"/>
                      <a:pt x="1430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7"/>
              <p:cNvSpPr/>
              <p:nvPr/>
            </p:nvSpPr>
            <p:spPr>
              <a:xfrm>
                <a:off x="2218825" y="1851525"/>
                <a:ext cx="52650" cy="96525"/>
              </a:xfrm>
              <a:custGeom>
                <a:avLst/>
                <a:gdLst/>
                <a:ahLst/>
                <a:cxnLst/>
                <a:rect l="l" t="t" r="r" b="b"/>
                <a:pathLst>
                  <a:path w="2106" h="3861" extrusionOk="0">
                    <a:moveTo>
                      <a:pt x="1704" y="1"/>
                    </a:moveTo>
                    <a:lnTo>
                      <a:pt x="1704" y="1"/>
                    </a:lnTo>
                    <a:cubicBezTo>
                      <a:pt x="1454" y="577"/>
                      <a:pt x="1278" y="1154"/>
                      <a:pt x="1153" y="1755"/>
                    </a:cubicBezTo>
                    <a:lnTo>
                      <a:pt x="1128" y="1830"/>
                    </a:lnTo>
                    <a:lnTo>
                      <a:pt x="1203" y="1956"/>
                    </a:lnTo>
                    <a:cubicBezTo>
                      <a:pt x="1328" y="2156"/>
                      <a:pt x="1479" y="2382"/>
                      <a:pt x="1529" y="2632"/>
                    </a:cubicBezTo>
                    <a:cubicBezTo>
                      <a:pt x="1604" y="2858"/>
                      <a:pt x="1554" y="3083"/>
                      <a:pt x="1454" y="3259"/>
                    </a:cubicBezTo>
                    <a:cubicBezTo>
                      <a:pt x="1404" y="3334"/>
                      <a:pt x="1328" y="3409"/>
                      <a:pt x="1228" y="3459"/>
                    </a:cubicBezTo>
                    <a:cubicBezTo>
                      <a:pt x="1128" y="3484"/>
                      <a:pt x="1003" y="3535"/>
                      <a:pt x="852" y="3535"/>
                    </a:cubicBezTo>
                    <a:cubicBezTo>
                      <a:pt x="736" y="3556"/>
                      <a:pt x="619" y="3563"/>
                      <a:pt x="501" y="3563"/>
                    </a:cubicBezTo>
                    <a:cubicBezTo>
                      <a:pt x="339" y="3563"/>
                      <a:pt x="174" y="3549"/>
                      <a:pt x="0" y="3535"/>
                    </a:cubicBezTo>
                    <a:lnTo>
                      <a:pt x="0" y="3535"/>
                    </a:lnTo>
                    <a:cubicBezTo>
                      <a:pt x="251" y="3710"/>
                      <a:pt x="551" y="3810"/>
                      <a:pt x="852" y="3860"/>
                    </a:cubicBezTo>
                    <a:cubicBezTo>
                      <a:pt x="1003" y="3860"/>
                      <a:pt x="1178" y="3860"/>
                      <a:pt x="1353" y="3835"/>
                    </a:cubicBezTo>
                    <a:cubicBezTo>
                      <a:pt x="1529" y="3785"/>
                      <a:pt x="1704" y="3685"/>
                      <a:pt x="1830" y="3535"/>
                    </a:cubicBezTo>
                    <a:cubicBezTo>
                      <a:pt x="2080" y="3234"/>
                      <a:pt x="2105" y="2833"/>
                      <a:pt x="2030" y="2507"/>
                    </a:cubicBezTo>
                    <a:cubicBezTo>
                      <a:pt x="1940" y="2191"/>
                      <a:pt x="1809" y="1936"/>
                      <a:pt x="1619" y="1706"/>
                    </a:cubicBezTo>
                    <a:lnTo>
                      <a:pt x="1619" y="1706"/>
                    </a:lnTo>
                    <a:cubicBezTo>
                      <a:pt x="1686" y="1146"/>
                      <a:pt x="1728" y="584"/>
                      <a:pt x="1704" y="1"/>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7"/>
              <p:cNvSpPr/>
              <p:nvPr/>
            </p:nvSpPr>
            <p:spPr>
              <a:xfrm>
                <a:off x="2126075" y="1958050"/>
                <a:ext cx="156050" cy="113525"/>
              </a:xfrm>
              <a:custGeom>
                <a:avLst/>
                <a:gdLst/>
                <a:ahLst/>
                <a:cxnLst/>
                <a:rect l="l" t="t" r="r" b="b"/>
                <a:pathLst>
                  <a:path w="6242" h="4541" extrusionOk="0">
                    <a:moveTo>
                      <a:pt x="1104" y="0"/>
                    </a:moveTo>
                    <a:lnTo>
                      <a:pt x="1104" y="0"/>
                    </a:lnTo>
                    <a:cubicBezTo>
                      <a:pt x="1103" y="0"/>
                      <a:pt x="1" y="4411"/>
                      <a:pt x="2657" y="4537"/>
                    </a:cubicBezTo>
                    <a:cubicBezTo>
                      <a:pt x="2709" y="4539"/>
                      <a:pt x="2761" y="4540"/>
                      <a:pt x="2811" y="4540"/>
                    </a:cubicBezTo>
                    <a:cubicBezTo>
                      <a:pt x="5326" y="4540"/>
                      <a:pt x="6241" y="1554"/>
                      <a:pt x="6241" y="1554"/>
                    </a:cubicBezTo>
                    <a:lnTo>
                      <a:pt x="1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7"/>
              <p:cNvSpPr/>
              <p:nvPr/>
            </p:nvSpPr>
            <p:spPr>
              <a:xfrm>
                <a:off x="2133600" y="1733050"/>
                <a:ext cx="61425" cy="17000"/>
              </a:xfrm>
              <a:custGeom>
                <a:avLst/>
                <a:gdLst/>
                <a:ahLst/>
                <a:cxnLst/>
                <a:rect l="l" t="t" r="r" b="b"/>
                <a:pathLst>
                  <a:path w="2457" h="680" extrusionOk="0">
                    <a:moveTo>
                      <a:pt x="1462" y="0"/>
                    </a:moveTo>
                    <a:cubicBezTo>
                      <a:pt x="1098" y="0"/>
                      <a:pt x="619" y="170"/>
                      <a:pt x="1" y="680"/>
                    </a:cubicBezTo>
                    <a:lnTo>
                      <a:pt x="2457" y="680"/>
                    </a:lnTo>
                    <a:cubicBezTo>
                      <a:pt x="2457" y="680"/>
                      <a:pt x="2189" y="0"/>
                      <a:pt x="1462" y="0"/>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7"/>
              <p:cNvSpPr/>
              <p:nvPr/>
            </p:nvSpPr>
            <p:spPr>
              <a:xfrm>
                <a:off x="2364175" y="1793150"/>
                <a:ext cx="47025" cy="38350"/>
              </a:xfrm>
              <a:custGeom>
                <a:avLst/>
                <a:gdLst/>
                <a:ahLst/>
                <a:cxnLst/>
                <a:rect l="l" t="t" r="r" b="b"/>
                <a:pathLst>
                  <a:path w="1881" h="1534" extrusionOk="0">
                    <a:moveTo>
                      <a:pt x="744" y="1"/>
                    </a:moveTo>
                    <a:cubicBezTo>
                      <a:pt x="536" y="1"/>
                      <a:pt x="290" y="75"/>
                      <a:pt x="1" y="255"/>
                    </a:cubicBezTo>
                    <a:lnTo>
                      <a:pt x="1880" y="1534"/>
                    </a:lnTo>
                    <a:cubicBezTo>
                      <a:pt x="1880" y="1534"/>
                      <a:pt x="1695" y="1"/>
                      <a:pt x="744" y="1"/>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7"/>
              <p:cNvSpPr/>
              <p:nvPr/>
            </p:nvSpPr>
            <p:spPr>
              <a:xfrm>
                <a:off x="1858525" y="1338125"/>
                <a:ext cx="726850" cy="404775"/>
              </a:xfrm>
              <a:custGeom>
                <a:avLst/>
                <a:gdLst/>
                <a:ahLst/>
                <a:cxnLst/>
                <a:rect l="l" t="t" r="r" b="b"/>
                <a:pathLst>
                  <a:path w="29074" h="16191" extrusionOk="0">
                    <a:moveTo>
                      <a:pt x="13673" y="1"/>
                    </a:moveTo>
                    <a:cubicBezTo>
                      <a:pt x="4663" y="1"/>
                      <a:pt x="3818" y="5747"/>
                      <a:pt x="1" y="14873"/>
                    </a:cubicBezTo>
                    <a:lnTo>
                      <a:pt x="1279" y="15148"/>
                    </a:lnTo>
                    <a:cubicBezTo>
                      <a:pt x="1279" y="15148"/>
                      <a:pt x="1972" y="12334"/>
                      <a:pt x="3543" y="12334"/>
                    </a:cubicBezTo>
                    <a:cubicBezTo>
                      <a:pt x="3713" y="12334"/>
                      <a:pt x="3895" y="12368"/>
                      <a:pt x="4086" y="12441"/>
                    </a:cubicBezTo>
                    <a:cubicBezTo>
                      <a:pt x="6041" y="13193"/>
                      <a:pt x="6116" y="15524"/>
                      <a:pt x="6116" y="15524"/>
                    </a:cubicBezTo>
                    <a:cubicBezTo>
                      <a:pt x="6116" y="15524"/>
                      <a:pt x="6121" y="15524"/>
                      <a:pt x="6132" y="15524"/>
                    </a:cubicBezTo>
                    <a:cubicBezTo>
                      <a:pt x="6471" y="15524"/>
                      <a:pt x="12322" y="15477"/>
                      <a:pt x="15314" y="12241"/>
                    </a:cubicBezTo>
                    <a:lnTo>
                      <a:pt x="15314" y="12241"/>
                    </a:lnTo>
                    <a:lnTo>
                      <a:pt x="13735" y="14822"/>
                    </a:lnTo>
                    <a:cubicBezTo>
                      <a:pt x="13735" y="14822"/>
                      <a:pt x="14178" y="14861"/>
                      <a:pt x="14852" y="14861"/>
                    </a:cubicBezTo>
                    <a:cubicBezTo>
                      <a:pt x="16149" y="14861"/>
                      <a:pt x="18300" y="14719"/>
                      <a:pt x="19801" y="13895"/>
                    </a:cubicBezTo>
                    <a:lnTo>
                      <a:pt x="19801" y="13895"/>
                    </a:lnTo>
                    <a:lnTo>
                      <a:pt x="18723" y="15800"/>
                    </a:lnTo>
                    <a:cubicBezTo>
                      <a:pt x="18723" y="15800"/>
                      <a:pt x="19969" y="16190"/>
                      <a:pt x="21644" y="16190"/>
                    </a:cubicBezTo>
                    <a:cubicBezTo>
                      <a:pt x="23030" y="16190"/>
                      <a:pt x="24708" y="15923"/>
                      <a:pt x="26217" y="14948"/>
                    </a:cubicBezTo>
                    <a:cubicBezTo>
                      <a:pt x="26217" y="14948"/>
                      <a:pt x="29074" y="1614"/>
                      <a:pt x="16943" y="211"/>
                    </a:cubicBezTo>
                    <a:cubicBezTo>
                      <a:pt x="15746" y="70"/>
                      <a:pt x="14660" y="1"/>
                      <a:pt x="13673" y="1"/>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7"/>
              <p:cNvSpPr/>
              <p:nvPr/>
            </p:nvSpPr>
            <p:spPr>
              <a:xfrm>
                <a:off x="1858525" y="1716825"/>
                <a:ext cx="113450" cy="215550"/>
              </a:xfrm>
              <a:custGeom>
                <a:avLst/>
                <a:gdLst/>
                <a:ahLst/>
                <a:cxnLst/>
                <a:rect l="l" t="t" r="r" b="b"/>
                <a:pathLst>
                  <a:path w="4538" h="8622" extrusionOk="0">
                    <a:moveTo>
                      <a:pt x="502" y="0"/>
                    </a:moveTo>
                    <a:lnTo>
                      <a:pt x="1" y="8622"/>
                    </a:lnTo>
                    <a:lnTo>
                      <a:pt x="4537" y="8622"/>
                    </a:lnTo>
                    <a:cubicBezTo>
                      <a:pt x="4161" y="7344"/>
                      <a:pt x="4537" y="6065"/>
                      <a:pt x="4537" y="6065"/>
                    </a:cubicBezTo>
                    <a:cubicBezTo>
                      <a:pt x="126" y="5163"/>
                      <a:pt x="1279" y="0"/>
                      <a:pt x="1279" y="0"/>
                    </a:cubicBezTo>
                    <a:close/>
                  </a:path>
                </a:pathLst>
              </a:custGeom>
              <a:solidFill>
                <a:srgbClr val="451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7"/>
              <p:cNvSpPr/>
              <p:nvPr/>
            </p:nvSpPr>
            <p:spPr>
              <a:xfrm>
                <a:off x="1928700" y="1687550"/>
                <a:ext cx="63950" cy="130800"/>
              </a:xfrm>
              <a:custGeom>
                <a:avLst/>
                <a:gdLst/>
                <a:ahLst/>
                <a:cxnLst/>
                <a:rect l="l" t="t" r="r" b="b"/>
                <a:pathLst>
                  <a:path w="2558" h="5232" extrusionOk="0">
                    <a:moveTo>
                      <a:pt x="754" y="0"/>
                    </a:moveTo>
                    <a:cubicBezTo>
                      <a:pt x="479" y="0"/>
                      <a:pt x="209" y="91"/>
                      <a:pt x="1" y="244"/>
                    </a:cubicBezTo>
                    <a:cubicBezTo>
                      <a:pt x="155" y="201"/>
                      <a:pt x="311" y="179"/>
                      <a:pt x="463" y="179"/>
                    </a:cubicBezTo>
                    <a:cubicBezTo>
                      <a:pt x="756" y="179"/>
                      <a:pt x="1031" y="263"/>
                      <a:pt x="1229" y="444"/>
                    </a:cubicBezTo>
                    <a:cubicBezTo>
                      <a:pt x="1530" y="720"/>
                      <a:pt x="1680" y="1121"/>
                      <a:pt x="1805" y="1547"/>
                    </a:cubicBezTo>
                    <a:cubicBezTo>
                      <a:pt x="1906" y="1973"/>
                      <a:pt x="1981" y="2399"/>
                      <a:pt x="2006" y="2850"/>
                    </a:cubicBezTo>
                    <a:cubicBezTo>
                      <a:pt x="2027" y="3037"/>
                      <a:pt x="2035" y="3223"/>
                      <a:pt x="2038" y="3411"/>
                    </a:cubicBezTo>
                    <a:lnTo>
                      <a:pt x="2038" y="3411"/>
                    </a:lnTo>
                    <a:cubicBezTo>
                      <a:pt x="1996" y="3350"/>
                      <a:pt x="1952" y="3288"/>
                      <a:pt x="1906" y="3226"/>
                    </a:cubicBezTo>
                    <a:cubicBezTo>
                      <a:pt x="1805" y="3076"/>
                      <a:pt x="1705" y="2926"/>
                      <a:pt x="1580" y="2800"/>
                    </a:cubicBezTo>
                    <a:cubicBezTo>
                      <a:pt x="1455" y="2675"/>
                      <a:pt x="1329" y="2525"/>
                      <a:pt x="1154" y="2500"/>
                    </a:cubicBezTo>
                    <a:lnTo>
                      <a:pt x="1154" y="2500"/>
                    </a:lnTo>
                    <a:cubicBezTo>
                      <a:pt x="1279" y="2600"/>
                      <a:pt x="1379" y="2750"/>
                      <a:pt x="1455" y="2901"/>
                    </a:cubicBezTo>
                    <a:cubicBezTo>
                      <a:pt x="1530" y="3051"/>
                      <a:pt x="1605" y="3201"/>
                      <a:pt x="1680" y="3352"/>
                    </a:cubicBezTo>
                    <a:cubicBezTo>
                      <a:pt x="1831" y="3677"/>
                      <a:pt x="1956" y="4003"/>
                      <a:pt x="2081" y="4304"/>
                    </a:cubicBezTo>
                    <a:lnTo>
                      <a:pt x="2432" y="5231"/>
                    </a:lnTo>
                    <a:lnTo>
                      <a:pt x="2482" y="4229"/>
                    </a:lnTo>
                    <a:cubicBezTo>
                      <a:pt x="2507" y="3753"/>
                      <a:pt x="2557" y="3302"/>
                      <a:pt x="2507" y="2825"/>
                    </a:cubicBezTo>
                    <a:cubicBezTo>
                      <a:pt x="2507" y="2700"/>
                      <a:pt x="2507" y="2575"/>
                      <a:pt x="2482" y="2474"/>
                    </a:cubicBezTo>
                    <a:lnTo>
                      <a:pt x="2432" y="2124"/>
                    </a:lnTo>
                    <a:cubicBezTo>
                      <a:pt x="2407" y="1873"/>
                      <a:pt x="2332" y="1647"/>
                      <a:pt x="2257" y="1397"/>
                    </a:cubicBezTo>
                    <a:cubicBezTo>
                      <a:pt x="2106" y="946"/>
                      <a:pt x="1856" y="469"/>
                      <a:pt x="1404" y="194"/>
                    </a:cubicBezTo>
                    <a:cubicBezTo>
                      <a:pt x="1203" y="59"/>
                      <a:pt x="977" y="0"/>
                      <a:pt x="75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7"/>
              <p:cNvSpPr/>
              <p:nvPr/>
            </p:nvSpPr>
            <p:spPr>
              <a:xfrm>
                <a:off x="1913050" y="1833175"/>
                <a:ext cx="37000" cy="36950"/>
              </a:xfrm>
              <a:custGeom>
                <a:avLst/>
                <a:gdLst/>
                <a:ahLst/>
                <a:cxnLst/>
                <a:rect l="l" t="t" r="r" b="b"/>
                <a:pathLst>
                  <a:path w="1480" h="1478" extrusionOk="0">
                    <a:moveTo>
                      <a:pt x="1046" y="1"/>
                    </a:moveTo>
                    <a:cubicBezTo>
                      <a:pt x="945" y="1"/>
                      <a:pt x="846" y="39"/>
                      <a:pt x="777" y="108"/>
                    </a:cubicBezTo>
                    <a:lnTo>
                      <a:pt x="126" y="860"/>
                    </a:lnTo>
                    <a:cubicBezTo>
                      <a:pt x="0" y="1010"/>
                      <a:pt x="0" y="1211"/>
                      <a:pt x="151" y="1336"/>
                    </a:cubicBezTo>
                    <a:lnTo>
                      <a:pt x="201" y="1386"/>
                    </a:lnTo>
                    <a:cubicBezTo>
                      <a:pt x="273" y="1446"/>
                      <a:pt x="362" y="1477"/>
                      <a:pt x="448" y="1477"/>
                    </a:cubicBezTo>
                    <a:cubicBezTo>
                      <a:pt x="544" y="1477"/>
                      <a:pt x="637" y="1440"/>
                      <a:pt x="702" y="1361"/>
                    </a:cubicBezTo>
                    <a:lnTo>
                      <a:pt x="1354" y="634"/>
                    </a:lnTo>
                    <a:cubicBezTo>
                      <a:pt x="1479" y="484"/>
                      <a:pt x="1479" y="258"/>
                      <a:pt x="1329" y="133"/>
                    </a:cubicBezTo>
                    <a:lnTo>
                      <a:pt x="1279" y="83"/>
                    </a:lnTo>
                    <a:cubicBezTo>
                      <a:pt x="1211" y="27"/>
                      <a:pt x="1128"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7"/>
              <p:cNvSpPr/>
              <p:nvPr/>
            </p:nvSpPr>
            <p:spPr>
              <a:xfrm>
                <a:off x="1883600" y="1801775"/>
                <a:ext cx="40750" cy="33625"/>
              </a:xfrm>
              <a:custGeom>
                <a:avLst/>
                <a:gdLst/>
                <a:ahLst/>
                <a:cxnLst/>
                <a:rect l="l" t="t" r="r" b="b"/>
                <a:pathLst>
                  <a:path w="1630" h="1345" extrusionOk="0">
                    <a:moveTo>
                      <a:pt x="1182" y="1"/>
                    </a:moveTo>
                    <a:cubicBezTo>
                      <a:pt x="1110" y="1"/>
                      <a:pt x="1038" y="21"/>
                      <a:pt x="978" y="61"/>
                    </a:cubicBezTo>
                    <a:lnTo>
                      <a:pt x="201" y="662"/>
                    </a:lnTo>
                    <a:cubicBezTo>
                      <a:pt x="51" y="788"/>
                      <a:pt x="0" y="988"/>
                      <a:pt x="126" y="1139"/>
                    </a:cubicBezTo>
                    <a:lnTo>
                      <a:pt x="176" y="1214"/>
                    </a:lnTo>
                    <a:cubicBezTo>
                      <a:pt x="233" y="1299"/>
                      <a:pt x="330" y="1344"/>
                      <a:pt x="431" y="1344"/>
                    </a:cubicBezTo>
                    <a:cubicBezTo>
                      <a:pt x="508" y="1344"/>
                      <a:pt x="587" y="1318"/>
                      <a:pt x="652" y="1264"/>
                    </a:cubicBezTo>
                    <a:lnTo>
                      <a:pt x="1429" y="662"/>
                    </a:lnTo>
                    <a:cubicBezTo>
                      <a:pt x="1579" y="562"/>
                      <a:pt x="1630" y="337"/>
                      <a:pt x="1504" y="186"/>
                    </a:cubicBezTo>
                    <a:lnTo>
                      <a:pt x="1454" y="136"/>
                    </a:lnTo>
                    <a:cubicBezTo>
                      <a:pt x="1394" y="46"/>
                      <a:pt x="1289" y="1"/>
                      <a:pt x="1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7"/>
              <p:cNvSpPr/>
              <p:nvPr/>
            </p:nvSpPr>
            <p:spPr>
              <a:xfrm>
                <a:off x="1911175" y="1648925"/>
                <a:ext cx="25700" cy="22225"/>
              </a:xfrm>
              <a:custGeom>
                <a:avLst/>
                <a:gdLst/>
                <a:ahLst/>
                <a:cxnLst/>
                <a:rect l="l" t="t" r="r" b="b"/>
                <a:pathLst>
                  <a:path w="1028" h="889" extrusionOk="0">
                    <a:moveTo>
                      <a:pt x="413" y="1"/>
                    </a:moveTo>
                    <a:cubicBezTo>
                      <a:pt x="308" y="1"/>
                      <a:pt x="203" y="52"/>
                      <a:pt x="126" y="160"/>
                    </a:cubicBezTo>
                    <a:lnTo>
                      <a:pt x="100" y="210"/>
                    </a:lnTo>
                    <a:cubicBezTo>
                      <a:pt x="0" y="360"/>
                      <a:pt x="25" y="586"/>
                      <a:pt x="176" y="686"/>
                    </a:cubicBezTo>
                    <a:lnTo>
                      <a:pt x="401" y="836"/>
                    </a:lnTo>
                    <a:cubicBezTo>
                      <a:pt x="454" y="872"/>
                      <a:pt x="517" y="889"/>
                      <a:pt x="580" y="889"/>
                    </a:cubicBezTo>
                    <a:cubicBezTo>
                      <a:pt x="696" y="889"/>
                      <a:pt x="813" y="833"/>
                      <a:pt x="877" y="736"/>
                    </a:cubicBezTo>
                    <a:lnTo>
                      <a:pt x="902" y="686"/>
                    </a:lnTo>
                    <a:cubicBezTo>
                      <a:pt x="1028" y="511"/>
                      <a:pt x="978" y="310"/>
                      <a:pt x="827" y="210"/>
                    </a:cubicBezTo>
                    <a:lnTo>
                      <a:pt x="602" y="60"/>
                    </a:lnTo>
                    <a:cubicBezTo>
                      <a:pt x="544" y="21"/>
                      <a:pt x="478" y="1"/>
                      <a:pt x="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7"/>
              <p:cNvSpPr/>
              <p:nvPr/>
            </p:nvSpPr>
            <p:spPr>
              <a:xfrm>
                <a:off x="1576575" y="2204300"/>
                <a:ext cx="1060175" cy="1181675"/>
              </a:xfrm>
              <a:custGeom>
                <a:avLst/>
                <a:gdLst/>
                <a:ahLst/>
                <a:cxnLst/>
                <a:rect l="l" t="t" r="r" b="b"/>
                <a:pathLst>
                  <a:path w="42407" h="47267" extrusionOk="0">
                    <a:moveTo>
                      <a:pt x="16216" y="0"/>
                    </a:moveTo>
                    <a:cubicBezTo>
                      <a:pt x="16216" y="0"/>
                      <a:pt x="5038" y="3158"/>
                      <a:pt x="2582" y="10125"/>
                    </a:cubicBezTo>
                    <a:cubicBezTo>
                      <a:pt x="101" y="17118"/>
                      <a:pt x="1" y="45163"/>
                      <a:pt x="11906" y="46767"/>
                    </a:cubicBezTo>
                    <a:cubicBezTo>
                      <a:pt x="11906" y="46767"/>
                      <a:pt x="14134" y="47267"/>
                      <a:pt x="17123" y="47267"/>
                    </a:cubicBezTo>
                    <a:cubicBezTo>
                      <a:pt x="19448" y="47267"/>
                      <a:pt x="22233" y="46965"/>
                      <a:pt x="24788" y="45890"/>
                    </a:cubicBezTo>
                    <a:cubicBezTo>
                      <a:pt x="24788" y="45890"/>
                      <a:pt x="27156" y="46109"/>
                      <a:pt x="30396" y="46109"/>
                    </a:cubicBezTo>
                    <a:cubicBezTo>
                      <a:pt x="33635" y="46109"/>
                      <a:pt x="37745" y="45890"/>
                      <a:pt x="41229" y="45013"/>
                    </a:cubicBezTo>
                    <a:cubicBezTo>
                      <a:pt x="41229" y="45013"/>
                      <a:pt x="42106" y="33384"/>
                      <a:pt x="42257" y="29324"/>
                    </a:cubicBezTo>
                    <a:cubicBezTo>
                      <a:pt x="42407" y="25238"/>
                      <a:pt x="39224" y="14211"/>
                      <a:pt x="39224" y="14211"/>
                    </a:cubicBezTo>
                    <a:lnTo>
                      <a:pt x="38171" y="4236"/>
                    </a:lnTo>
                    <a:cubicBezTo>
                      <a:pt x="34813" y="1529"/>
                      <a:pt x="30452" y="652"/>
                      <a:pt x="30452" y="652"/>
                    </a:cubicBezTo>
                    <a:cubicBezTo>
                      <a:pt x="30452" y="652"/>
                      <a:pt x="30377" y="7594"/>
                      <a:pt x="25364" y="8597"/>
                    </a:cubicBezTo>
                    <a:cubicBezTo>
                      <a:pt x="25109" y="8649"/>
                      <a:pt x="24856" y="8673"/>
                      <a:pt x="24606" y="8673"/>
                    </a:cubicBezTo>
                    <a:cubicBezTo>
                      <a:pt x="19921" y="8673"/>
                      <a:pt x="16216" y="0"/>
                      <a:pt x="1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7"/>
              <p:cNvSpPr/>
              <p:nvPr/>
            </p:nvSpPr>
            <p:spPr>
              <a:xfrm>
                <a:off x="2297750" y="2310175"/>
                <a:ext cx="498775" cy="1538875"/>
              </a:xfrm>
              <a:custGeom>
                <a:avLst/>
                <a:gdLst/>
                <a:ahLst/>
                <a:cxnLst/>
                <a:rect l="l" t="t" r="r" b="b"/>
                <a:pathLst>
                  <a:path w="19951" h="61555" extrusionOk="0">
                    <a:moveTo>
                      <a:pt x="9324" y="1"/>
                    </a:moveTo>
                    <a:cubicBezTo>
                      <a:pt x="1" y="1"/>
                      <a:pt x="9049" y="16793"/>
                      <a:pt x="10377" y="30051"/>
                    </a:cubicBezTo>
                    <a:cubicBezTo>
                      <a:pt x="11705" y="43284"/>
                      <a:pt x="14638" y="61555"/>
                      <a:pt x="14638" y="61555"/>
                    </a:cubicBezTo>
                    <a:lnTo>
                      <a:pt x="19951" y="61555"/>
                    </a:lnTo>
                    <a:cubicBezTo>
                      <a:pt x="19074" y="47018"/>
                      <a:pt x="17770" y="36718"/>
                      <a:pt x="17770" y="32206"/>
                    </a:cubicBezTo>
                    <a:cubicBezTo>
                      <a:pt x="17770" y="27695"/>
                      <a:pt x="15289" y="12883"/>
                      <a:pt x="14287" y="7194"/>
                    </a:cubicBezTo>
                    <a:cubicBezTo>
                      <a:pt x="13259" y="1529"/>
                      <a:pt x="9324" y="1"/>
                      <a:pt x="9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7"/>
              <p:cNvSpPr/>
              <p:nvPr/>
            </p:nvSpPr>
            <p:spPr>
              <a:xfrm>
                <a:off x="2469450" y="2565825"/>
                <a:ext cx="119700" cy="768200"/>
              </a:xfrm>
              <a:custGeom>
                <a:avLst/>
                <a:gdLst/>
                <a:ahLst/>
                <a:cxnLst/>
                <a:rect l="l" t="t" r="r" b="b"/>
                <a:pathLst>
                  <a:path w="4788" h="30728" extrusionOk="0">
                    <a:moveTo>
                      <a:pt x="0" y="0"/>
                    </a:moveTo>
                    <a:lnTo>
                      <a:pt x="0" y="0"/>
                    </a:lnTo>
                    <a:cubicBezTo>
                      <a:pt x="401" y="527"/>
                      <a:pt x="752" y="1078"/>
                      <a:pt x="1078" y="1654"/>
                    </a:cubicBezTo>
                    <a:cubicBezTo>
                      <a:pt x="1379" y="2206"/>
                      <a:pt x="1654" y="2807"/>
                      <a:pt x="1905" y="3409"/>
                    </a:cubicBezTo>
                    <a:cubicBezTo>
                      <a:pt x="2381" y="4612"/>
                      <a:pt x="2757" y="5865"/>
                      <a:pt x="2983" y="7143"/>
                    </a:cubicBezTo>
                    <a:cubicBezTo>
                      <a:pt x="3208" y="8421"/>
                      <a:pt x="3308" y="9725"/>
                      <a:pt x="3384" y="11028"/>
                    </a:cubicBezTo>
                    <a:lnTo>
                      <a:pt x="3634" y="14988"/>
                    </a:lnTo>
                    <a:cubicBezTo>
                      <a:pt x="3985" y="20226"/>
                      <a:pt x="4361" y="25489"/>
                      <a:pt x="4787" y="30727"/>
                    </a:cubicBezTo>
                    <a:cubicBezTo>
                      <a:pt x="4587" y="25464"/>
                      <a:pt x="4336" y="20201"/>
                      <a:pt x="4060" y="14963"/>
                    </a:cubicBezTo>
                    <a:lnTo>
                      <a:pt x="3835" y="11003"/>
                    </a:lnTo>
                    <a:cubicBezTo>
                      <a:pt x="3760" y="9700"/>
                      <a:pt x="3735" y="8371"/>
                      <a:pt x="3459" y="7068"/>
                    </a:cubicBezTo>
                    <a:cubicBezTo>
                      <a:pt x="3208" y="5740"/>
                      <a:pt x="2832" y="4461"/>
                      <a:pt x="2231" y="3258"/>
                    </a:cubicBezTo>
                    <a:cubicBezTo>
                      <a:pt x="1679" y="2055"/>
                      <a:pt x="953" y="9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7"/>
              <p:cNvSpPr/>
              <p:nvPr/>
            </p:nvSpPr>
            <p:spPr>
              <a:xfrm>
                <a:off x="2521450" y="2506725"/>
                <a:ext cx="410425" cy="517350"/>
              </a:xfrm>
              <a:custGeom>
                <a:avLst/>
                <a:gdLst/>
                <a:ahLst/>
                <a:cxnLst/>
                <a:rect l="l" t="t" r="r" b="b"/>
                <a:pathLst>
                  <a:path w="16417" h="20694" extrusionOk="0">
                    <a:moveTo>
                      <a:pt x="7895" y="1"/>
                    </a:moveTo>
                    <a:cubicBezTo>
                      <a:pt x="7605" y="1"/>
                      <a:pt x="7333" y="190"/>
                      <a:pt x="7244" y="460"/>
                    </a:cubicBezTo>
                    <a:lnTo>
                      <a:pt x="3459" y="10460"/>
                    </a:lnTo>
                    <a:lnTo>
                      <a:pt x="176" y="18906"/>
                    </a:lnTo>
                    <a:cubicBezTo>
                      <a:pt x="0" y="19357"/>
                      <a:pt x="301" y="19833"/>
                      <a:pt x="777" y="19883"/>
                    </a:cubicBezTo>
                    <a:lnTo>
                      <a:pt x="8221" y="20685"/>
                    </a:lnTo>
                    <a:cubicBezTo>
                      <a:pt x="8258" y="20691"/>
                      <a:pt x="8295" y="20694"/>
                      <a:pt x="8331" y="20694"/>
                    </a:cubicBezTo>
                    <a:cubicBezTo>
                      <a:pt x="8613" y="20694"/>
                      <a:pt x="8862" y="20526"/>
                      <a:pt x="8973" y="20259"/>
                    </a:cubicBezTo>
                    <a:lnTo>
                      <a:pt x="16241" y="1963"/>
                    </a:lnTo>
                    <a:cubicBezTo>
                      <a:pt x="16417" y="1512"/>
                      <a:pt x="16116" y="1036"/>
                      <a:pt x="15665" y="961"/>
                    </a:cubicBezTo>
                    <a:lnTo>
                      <a:pt x="7995" y="8"/>
                    </a:lnTo>
                    <a:cubicBezTo>
                      <a:pt x="7962" y="3"/>
                      <a:pt x="7928" y="1"/>
                      <a:pt x="7895"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7"/>
              <p:cNvSpPr/>
              <p:nvPr/>
            </p:nvSpPr>
            <p:spPr>
              <a:xfrm>
                <a:off x="2506400" y="2748925"/>
                <a:ext cx="359050" cy="348250"/>
              </a:xfrm>
              <a:custGeom>
                <a:avLst/>
                <a:gdLst/>
                <a:ahLst/>
                <a:cxnLst/>
                <a:rect l="l" t="t" r="r" b="b"/>
                <a:pathLst>
                  <a:path w="14362" h="13930" extrusionOk="0">
                    <a:moveTo>
                      <a:pt x="3781" y="0"/>
                    </a:moveTo>
                    <a:cubicBezTo>
                      <a:pt x="680" y="0"/>
                      <a:pt x="1" y="8240"/>
                      <a:pt x="1" y="8240"/>
                    </a:cubicBezTo>
                    <a:lnTo>
                      <a:pt x="3334" y="13930"/>
                    </a:lnTo>
                    <a:cubicBezTo>
                      <a:pt x="6367" y="13904"/>
                      <a:pt x="8272" y="13228"/>
                      <a:pt x="9475" y="12451"/>
                    </a:cubicBezTo>
                    <a:cubicBezTo>
                      <a:pt x="10753" y="11599"/>
                      <a:pt x="11480" y="10145"/>
                      <a:pt x="11530" y="8616"/>
                    </a:cubicBezTo>
                    <a:lnTo>
                      <a:pt x="11555" y="7990"/>
                    </a:lnTo>
                    <a:cubicBezTo>
                      <a:pt x="11856" y="7965"/>
                      <a:pt x="12181" y="7839"/>
                      <a:pt x="12482" y="7739"/>
                    </a:cubicBezTo>
                    <a:cubicBezTo>
                      <a:pt x="12933" y="7539"/>
                      <a:pt x="13234" y="7112"/>
                      <a:pt x="13234" y="6636"/>
                    </a:cubicBezTo>
                    <a:lnTo>
                      <a:pt x="13234" y="6586"/>
                    </a:lnTo>
                    <a:cubicBezTo>
                      <a:pt x="13234" y="5915"/>
                      <a:pt x="12675" y="5384"/>
                      <a:pt x="12021" y="5384"/>
                    </a:cubicBezTo>
                    <a:cubicBezTo>
                      <a:pt x="11942" y="5384"/>
                      <a:pt x="11861" y="5392"/>
                      <a:pt x="11780" y="5408"/>
                    </a:cubicBezTo>
                    <a:cubicBezTo>
                      <a:pt x="9976" y="5784"/>
                      <a:pt x="8096" y="5934"/>
                      <a:pt x="8096" y="5934"/>
                    </a:cubicBezTo>
                    <a:cubicBezTo>
                      <a:pt x="10552" y="5483"/>
                      <a:pt x="12557" y="4481"/>
                      <a:pt x="13635" y="3854"/>
                    </a:cubicBezTo>
                    <a:cubicBezTo>
                      <a:pt x="14136" y="3579"/>
                      <a:pt x="14362" y="2977"/>
                      <a:pt x="14161" y="2426"/>
                    </a:cubicBezTo>
                    <a:lnTo>
                      <a:pt x="14161" y="2376"/>
                    </a:lnTo>
                    <a:cubicBezTo>
                      <a:pt x="13993" y="1871"/>
                      <a:pt x="13504" y="1561"/>
                      <a:pt x="12996" y="1561"/>
                    </a:cubicBezTo>
                    <a:cubicBezTo>
                      <a:pt x="12823" y="1561"/>
                      <a:pt x="12648" y="1597"/>
                      <a:pt x="12482" y="1674"/>
                    </a:cubicBezTo>
                    <a:cubicBezTo>
                      <a:pt x="9036" y="3240"/>
                      <a:pt x="6246" y="3534"/>
                      <a:pt x="4638" y="3534"/>
                    </a:cubicBezTo>
                    <a:cubicBezTo>
                      <a:pt x="3673" y="3534"/>
                      <a:pt x="3134" y="3428"/>
                      <a:pt x="3134" y="3428"/>
                    </a:cubicBezTo>
                    <a:lnTo>
                      <a:pt x="4287" y="70"/>
                    </a:lnTo>
                    <a:cubicBezTo>
                      <a:pt x="4111" y="23"/>
                      <a:pt x="3943" y="0"/>
                      <a:pt x="3781"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7"/>
              <p:cNvSpPr/>
              <p:nvPr/>
            </p:nvSpPr>
            <p:spPr>
              <a:xfrm>
                <a:off x="1955025" y="2951775"/>
                <a:ext cx="514450" cy="110950"/>
              </a:xfrm>
              <a:custGeom>
                <a:avLst/>
                <a:gdLst/>
                <a:ahLst/>
                <a:cxnLst/>
                <a:rect l="l" t="t" r="r" b="b"/>
                <a:pathLst>
                  <a:path w="20578" h="4438" extrusionOk="0">
                    <a:moveTo>
                      <a:pt x="20577" y="1"/>
                    </a:moveTo>
                    <a:cubicBezTo>
                      <a:pt x="20151" y="126"/>
                      <a:pt x="19750" y="277"/>
                      <a:pt x="19324" y="402"/>
                    </a:cubicBezTo>
                    <a:lnTo>
                      <a:pt x="18071" y="753"/>
                    </a:lnTo>
                    <a:cubicBezTo>
                      <a:pt x="17219" y="1003"/>
                      <a:pt x="16367" y="1229"/>
                      <a:pt x="15514" y="1404"/>
                    </a:cubicBezTo>
                    <a:cubicBezTo>
                      <a:pt x="13810" y="1805"/>
                      <a:pt x="12081" y="2156"/>
                      <a:pt x="10377" y="2507"/>
                    </a:cubicBezTo>
                    <a:cubicBezTo>
                      <a:pt x="8647" y="2858"/>
                      <a:pt x="6918" y="3159"/>
                      <a:pt x="5189" y="3485"/>
                    </a:cubicBezTo>
                    <a:lnTo>
                      <a:pt x="1" y="4437"/>
                    </a:lnTo>
                    <a:cubicBezTo>
                      <a:pt x="903" y="4387"/>
                      <a:pt x="1755" y="4287"/>
                      <a:pt x="2632" y="4186"/>
                    </a:cubicBezTo>
                    <a:cubicBezTo>
                      <a:pt x="3509" y="4086"/>
                      <a:pt x="4387" y="3986"/>
                      <a:pt x="5264" y="3861"/>
                    </a:cubicBezTo>
                    <a:cubicBezTo>
                      <a:pt x="6993" y="3635"/>
                      <a:pt x="8748" y="3334"/>
                      <a:pt x="10477" y="3008"/>
                    </a:cubicBezTo>
                    <a:cubicBezTo>
                      <a:pt x="12181" y="2658"/>
                      <a:pt x="13910" y="2282"/>
                      <a:pt x="15615" y="1780"/>
                    </a:cubicBezTo>
                    <a:cubicBezTo>
                      <a:pt x="17294" y="1304"/>
                      <a:pt x="18998" y="778"/>
                      <a:pt x="20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7"/>
              <p:cNvSpPr/>
              <p:nvPr/>
            </p:nvSpPr>
            <p:spPr>
              <a:xfrm>
                <a:off x="1934975" y="3127850"/>
                <a:ext cx="622200" cy="258200"/>
              </a:xfrm>
              <a:custGeom>
                <a:avLst/>
                <a:gdLst/>
                <a:ahLst/>
                <a:cxnLst/>
                <a:rect l="l" t="t" r="r" b="b"/>
                <a:pathLst>
                  <a:path w="24888" h="10328" extrusionOk="0">
                    <a:moveTo>
                      <a:pt x="24888" y="1"/>
                    </a:moveTo>
                    <a:lnTo>
                      <a:pt x="24888" y="1"/>
                    </a:lnTo>
                    <a:cubicBezTo>
                      <a:pt x="24086" y="828"/>
                      <a:pt x="23284" y="1655"/>
                      <a:pt x="22382" y="2407"/>
                    </a:cubicBezTo>
                    <a:cubicBezTo>
                      <a:pt x="21530" y="3184"/>
                      <a:pt x="20602" y="3860"/>
                      <a:pt x="19650" y="4512"/>
                    </a:cubicBezTo>
                    <a:cubicBezTo>
                      <a:pt x="18697" y="5164"/>
                      <a:pt x="17695" y="5765"/>
                      <a:pt x="16692" y="6316"/>
                    </a:cubicBezTo>
                    <a:cubicBezTo>
                      <a:pt x="15665" y="6843"/>
                      <a:pt x="14612" y="7319"/>
                      <a:pt x="13560" y="7745"/>
                    </a:cubicBezTo>
                    <a:cubicBezTo>
                      <a:pt x="11404" y="8597"/>
                      <a:pt x="9174" y="9199"/>
                      <a:pt x="6918" y="9625"/>
                    </a:cubicBezTo>
                    <a:cubicBezTo>
                      <a:pt x="5765" y="9825"/>
                      <a:pt x="4637" y="9976"/>
                      <a:pt x="3484" y="10076"/>
                    </a:cubicBezTo>
                    <a:cubicBezTo>
                      <a:pt x="2640" y="10149"/>
                      <a:pt x="1796" y="10196"/>
                      <a:pt x="943" y="10196"/>
                    </a:cubicBezTo>
                    <a:cubicBezTo>
                      <a:pt x="630" y="10196"/>
                      <a:pt x="316" y="10190"/>
                      <a:pt x="1" y="10176"/>
                    </a:cubicBezTo>
                    <a:lnTo>
                      <a:pt x="1" y="10176"/>
                    </a:lnTo>
                    <a:cubicBezTo>
                      <a:pt x="876" y="10281"/>
                      <a:pt x="1759" y="10328"/>
                      <a:pt x="2644" y="10328"/>
                    </a:cubicBezTo>
                    <a:cubicBezTo>
                      <a:pt x="4089" y="10328"/>
                      <a:pt x="5538" y="10203"/>
                      <a:pt x="6968" y="10001"/>
                    </a:cubicBezTo>
                    <a:cubicBezTo>
                      <a:pt x="9299" y="9675"/>
                      <a:pt x="11555" y="9048"/>
                      <a:pt x="13735" y="8221"/>
                    </a:cubicBezTo>
                    <a:cubicBezTo>
                      <a:pt x="14813" y="7770"/>
                      <a:pt x="15890" y="7269"/>
                      <a:pt x="16918" y="6717"/>
                    </a:cubicBezTo>
                    <a:cubicBezTo>
                      <a:pt x="17920" y="6141"/>
                      <a:pt x="18948" y="5539"/>
                      <a:pt x="19875" y="4838"/>
                    </a:cubicBezTo>
                    <a:cubicBezTo>
                      <a:pt x="21755" y="3459"/>
                      <a:pt x="23459" y="1830"/>
                      <a:pt x="24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7"/>
              <p:cNvSpPr/>
              <p:nvPr/>
            </p:nvSpPr>
            <p:spPr>
              <a:xfrm>
                <a:off x="2409925" y="2917325"/>
                <a:ext cx="201775" cy="255675"/>
              </a:xfrm>
              <a:custGeom>
                <a:avLst/>
                <a:gdLst/>
                <a:ahLst/>
                <a:cxnLst/>
                <a:rect l="l" t="t" r="r" b="b"/>
                <a:pathLst>
                  <a:path w="8071" h="10227" extrusionOk="0">
                    <a:moveTo>
                      <a:pt x="3609" y="1"/>
                    </a:moveTo>
                    <a:lnTo>
                      <a:pt x="0" y="1229"/>
                    </a:lnTo>
                    <a:lnTo>
                      <a:pt x="4787" y="10226"/>
                    </a:lnTo>
                    <a:lnTo>
                      <a:pt x="8070" y="7695"/>
                    </a:lnTo>
                    <a:lnTo>
                      <a:pt x="36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7"/>
              <p:cNvSpPr/>
              <p:nvPr/>
            </p:nvSpPr>
            <p:spPr>
              <a:xfrm>
                <a:off x="1970700" y="2659175"/>
                <a:ext cx="74575" cy="393525"/>
              </a:xfrm>
              <a:custGeom>
                <a:avLst/>
                <a:gdLst/>
                <a:ahLst/>
                <a:cxnLst/>
                <a:rect l="l" t="t" r="r" b="b"/>
                <a:pathLst>
                  <a:path w="2983" h="15741" extrusionOk="0">
                    <a:moveTo>
                      <a:pt x="0" y="1"/>
                    </a:moveTo>
                    <a:lnTo>
                      <a:pt x="0" y="1"/>
                    </a:lnTo>
                    <a:cubicBezTo>
                      <a:pt x="276" y="2632"/>
                      <a:pt x="627" y="5264"/>
                      <a:pt x="1053" y="7895"/>
                    </a:cubicBezTo>
                    <a:cubicBezTo>
                      <a:pt x="1454" y="10502"/>
                      <a:pt x="1930" y="13134"/>
                      <a:pt x="2481" y="15740"/>
                    </a:cubicBezTo>
                    <a:lnTo>
                      <a:pt x="2983" y="15615"/>
                    </a:lnTo>
                    <a:cubicBezTo>
                      <a:pt x="2356" y="13033"/>
                      <a:pt x="1805" y="10452"/>
                      <a:pt x="1303" y="7845"/>
                    </a:cubicBezTo>
                    <a:cubicBezTo>
                      <a:pt x="802" y="5239"/>
                      <a:pt x="351" y="26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7"/>
              <p:cNvSpPr/>
              <p:nvPr/>
            </p:nvSpPr>
            <p:spPr>
              <a:xfrm>
                <a:off x="1820950" y="3315200"/>
                <a:ext cx="779475" cy="146600"/>
              </a:xfrm>
              <a:custGeom>
                <a:avLst/>
                <a:gdLst/>
                <a:ahLst/>
                <a:cxnLst/>
                <a:rect l="l" t="t" r="r" b="b"/>
                <a:pathLst>
                  <a:path w="31179" h="5864" extrusionOk="0">
                    <a:moveTo>
                      <a:pt x="30602" y="0"/>
                    </a:moveTo>
                    <a:cubicBezTo>
                      <a:pt x="30602" y="0"/>
                      <a:pt x="27929" y="1533"/>
                      <a:pt x="20391" y="1533"/>
                    </a:cubicBezTo>
                    <a:cubicBezTo>
                      <a:pt x="18989" y="1533"/>
                      <a:pt x="17418" y="1480"/>
                      <a:pt x="15664" y="1354"/>
                    </a:cubicBezTo>
                    <a:cubicBezTo>
                      <a:pt x="15664" y="1354"/>
                      <a:pt x="11059" y="2798"/>
                      <a:pt x="7416" y="2798"/>
                    </a:cubicBezTo>
                    <a:cubicBezTo>
                      <a:pt x="7072" y="2798"/>
                      <a:pt x="6738" y="2785"/>
                      <a:pt x="6416" y="2757"/>
                    </a:cubicBezTo>
                    <a:cubicBezTo>
                      <a:pt x="2657" y="2431"/>
                      <a:pt x="501" y="1905"/>
                      <a:pt x="501" y="1905"/>
                    </a:cubicBezTo>
                    <a:lnTo>
                      <a:pt x="0" y="3334"/>
                    </a:lnTo>
                    <a:cubicBezTo>
                      <a:pt x="0" y="3334"/>
                      <a:pt x="9537" y="5864"/>
                      <a:pt x="19338" y="5864"/>
                    </a:cubicBezTo>
                    <a:cubicBezTo>
                      <a:pt x="23469" y="5864"/>
                      <a:pt x="27648" y="5414"/>
                      <a:pt x="31178" y="4136"/>
                    </a:cubicBezTo>
                    <a:lnTo>
                      <a:pt x="30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7"/>
              <p:cNvSpPr/>
              <p:nvPr/>
            </p:nvSpPr>
            <p:spPr>
              <a:xfrm>
                <a:off x="1903650" y="2201775"/>
                <a:ext cx="307050" cy="254100"/>
              </a:xfrm>
              <a:custGeom>
                <a:avLst/>
                <a:gdLst/>
                <a:ahLst/>
                <a:cxnLst/>
                <a:rect l="l" t="t" r="r" b="b"/>
                <a:pathLst>
                  <a:path w="12282" h="10164" extrusionOk="0">
                    <a:moveTo>
                      <a:pt x="3158" y="1"/>
                    </a:moveTo>
                    <a:lnTo>
                      <a:pt x="0" y="1254"/>
                    </a:lnTo>
                    <a:cubicBezTo>
                      <a:pt x="0" y="1254"/>
                      <a:pt x="2818" y="10163"/>
                      <a:pt x="8302" y="10163"/>
                    </a:cubicBezTo>
                    <a:cubicBezTo>
                      <a:pt x="9501" y="10163"/>
                      <a:pt x="10828" y="9737"/>
                      <a:pt x="12281" y="8698"/>
                    </a:cubicBezTo>
                    <a:cubicBezTo>
                      <a:pt x="12281" y="8698"/>
                      <a:pt x="6517" y="8121"/>
                      <a:pt x="3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7"/>
              <p:cNvSpPr/>
              <p:nvPr/>
            </p:nvSpPr>
            <p:spPr>
              <a:xfrm>
                <a:off x="2210675" y="2220575"/>
                <a:ext cx="198025" cy="238350"/>
              </a:xfrm>
              <a:custGeom>
                <a:avLst/>
                <a:gdLst/>
                <a:ahLst/>
                <a:cxnLst/>
                <a:rect l="l" t="t" r="r" b="b"/>
                <a:pathLst>
                  <a:path w="7921" h="9534" extrusionOk="0">
                    <a:moveTo>
                      <a:pt x="5088" y="1"/>
                    </a:moveTo>
                    <a:cubicBezTo>
                      <a:pt x="4486" y="7520"/>
                      <a:pt x="0" y="7946"/>
                      <a:pt x="0" y="7946"/>
                    </a:cubicBezTo>
                    <a:cubicBezTo>
                      <a:pt x="1275" y="9075"/>
                      <a:pt x="2350" y="9534"/>
                      <a:pt x="3255" y="9534"/>
                    </a:cubicBezTo>
                    <a:cubicBezTo>
                      <a:pt x="7191" y="9534"/>
                      <a:pt x="7920" y="853"/>
                      <a:pt x="7920" y="853"/>
                    </a:cubicBezTo>
                    <a:cubicBezTo>
                      <a:pt x="6166" y="101"/>
                      <a:pt x="5088" y="1"/>
                      <a:pt x="5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7"/>
              <p:cNvSpPr/>
              <p:nvPr/>
            </p:nvSpPr>
            <p:spPr>
              <a:xfrm>
                <a:off x="2650525" y="3751925"/>
                <a:ext cx="146000" cy="97125"/>
              </a:xfrm>
              <a:custGeom>
                <a:avLst/>
                <a:gdLst/>
                <a:ahLst/>
                <a:cxnLst/>
                <a:rect l="l" t="t" r="r" b="b"/>
                <a:pathLst>
                  <a:path w="5840" h="3885" extrusionOk="0">
                    <a:moveTo>
                      <a:pt x="5664" y="0"/>
                    </a:moveTo>
                    <a:lnTo>
                      <a:pt x="0" y="526"/>
                    </a:lnTo>
                    <a:lnTo>
                      <a:pt x="527" y="3885"/>
                    </a:lnTo>
                    <a:lnTo>
                      <a:pt x="5840" y="3885"/>
                    </a:lnTo>
                    <a:lnTo>
                      <a:pt x="5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4" name="Google Shape;4664;p97"/>
            <p:cNvSpPr/>
            <p:nvPr/>
          </p:nvSpPr>
          <p:spPr>
            <a:xfrm rot="637013">
              <a:off x="5834981" y="1125444"/>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7"/>
            <p:cNvSpPr/>
            <p:nvPr/>
          </p:nvSpPr>
          <p:spPr>
            <a:xfrm rot="637013">
              <a:off x="6054431" y="1159819"/>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97"/>
            <p:cNvSpPr/>
            <p:nvPr/>
          </p:nvSpPr>
          <p:spPr>
            <a:xfrm rot="637013">
              <a:off x="7413731" y="1374906"/>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7"/>
            <p:cNvSpPr/>
            <p:nvPr/>
          </p:nvSpPr>
          <p:spPr>
            <a:xfrm rot="637013">
              <a:off x="7622831" y="1313581"/>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9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EDA &amp; Visualization</a:t>
            </a:r>
          </a:p>
        </p:txBody>
      </p:sp>
      <p:sp>
        <p:nvSpPr>
          <p:cNvPr id="4669" name="Google Shape;4669;p97"/>
          <p:cNvSpPr txBox="1">
            <a:spLocks noGrp="1"/>
          </p:cNvSpPr>
          <p:nvPr>
            <p:ph type="subTitle" idx="1"/>
          </p:nvPr>
        </p:nvSpPr>
        <p:spPr>
          <a:xfrm>
            <a:off x="751500" y="3833475"/>
            <a:ext cx="3046777" cy="5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4.2- AFTER cleaning the data</a:t>
            </a:r>
            <a:endParaRPr dirty="0"/>
          </a:p>
        </p:txBody>
      </p:sp>
      <p:sp>
        <p:nvSpPr>
          <p:cNvPr id="4670" name="Google Shape;4670;p97"/>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extLst>
      <p:ext uri="{BB962C8B-B14F-4D97-AF65-F5344CB8AC3E}">
        <p14:creationId xmlns:p14="http://schemas.microsoft.com/office/powerpoint/2010/main" val="3938950910"/>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62"/>
        <p:cNvGrpSpPr/>
        <p:nvPr/>
      </p:nvGrpSpPr>
      <p:grpSpPr>
        <a:xfrm>
          <a:off x="0" y="0"/>
          <a:ext cx="0" cy="0"/>
          <a:chOff x="0" y="0"/>
          <a:chExt cx="0" cy="0"/>
        </a:xfrm>
      </p:grpSpPr>
      <p:pic>
        <p:nvPicPr>
          <p:cNvPr id="3" name="תמונה 2">
            <a:extLst>
              <a:ext uri="{FF2B5EF4-FFF2-40B4-BE49-F238E27FC236}">
                <a16:creationId xmlns:a16="http://schemas.microsoft.com/office/drawing/2014/main" id="{664A1101-5F3F-3DE0-329C-B0F7421E54E3}"/>
              </a:ext>
            </a:extLst>
          </p:cNvPr>
          <p:cNvPicPr>
            <a:picLocks noChangeAspect="1"/>
          </p:cNvPicPr>
          <p:nvPr/>
        </p:nvPicPr>
        <p:blipFill>
          <a:blip r:embed="rId3"/>
          <a:stretch>
            <a:fillRect/>
          </a:stretch>
        </p:blipFill>
        <p:spPr>
          <a:xfrm>
            <a:off x="0" y="0"/>
            <a:ext cx="5130800" cy="5143500"/>
          </a:xfrm>
          <a:prstGeom prst="rect">
            <a:avLst/>
          </a:prstGeom>
        </p:spPr>
      </p:pic>
      <p:sp>
        <p:nvSpPr>
          <p:cNvPr id="4363" name="Google Shape;4363;p88"/>
          <p:cNvSpPr txBox="1">
            <a:spLocks noGrp="1"/>
          </p:cNvSpPr>
          <p:nvPr>
            <p:ph type="title"/>
          </p:nvPr>
        </p:nvSpPr>
        <p:spPr>
          <a:prstGeom prst="rect">
            <a:avLst/>
          </a:prstGeom>
          <a:solidFill>
            <a:srgbClr val="674EA7"/>
          </a:solidFill>
        </p:spPr>
        <p:txBody>
          <a:bodyPr spcFirstLastPara="1" wrap="square" lIns="91425" tIns="91425" rIns="91425" bIns="91425" anchor="t" anchorCtr="0">
            <a:noAutofit/>
          </a:bodyPr>
          <a:lstStyle/>
          <a:p>
            <a:pPr marL="0" lvl="0" indent="0" algn="ctr" rtl="0">
              <a:spcBef>
                <a:spcPts val="0"/>
              </a:spcBef>
              <a:spcAft>
                <a:spcPts val="0"/>
              </a:spcAft>
              <a:buNone/>
            </a:pPr>
            <a:r>
              <a:rPr lang="en" b="1" dirty="0"/>
              <a:t>The Data Cleaning Process</a:t>
            </a:r>
            <a:endParaRPr b="1" dirty="0"/>
          </a:p>
        </p:txBody>
      </p:sp>
      <p:sp>
        <p:nvSpPr>
          <p:cNvPr id="4364" name="Google Shape;4364;p88"/>
          <p:cNvSpPr txBox="1">
            <a:spLocks noGrp="1"/>
          </p:cNvSpPr>
          <p:nvPr>
            <p:ph type="body" idx="1"/>
          </p:nvPr>
        </p:nvSpPr>
        <p:spPr>
          <a:xfrm>
            <a:off x="923713" y="2777050"/>
            <a:ext cx="3400200" cy="1541547"/>
          </a:xfrm>
          <a:prstGeom prst="rect">
            <a:avLst/>
          </a:prstGeom>
          <a:solidFill>
            <a:srgbClr val="6145A9"/>
          </a:solidFill>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t" anchorCtr="0">
            <a:noAutofit/>
          </a:bodyPr>
          <a:lstStyle/>
          <a:p>
            <a:pPr marL="285750" indent="-285750" algn="l" rtl="0">
              <a:lnSpc>
                <a:spcPct val="150000"/>
              </a:lnSpc>
            </a:pPr>
            <a:r>
              <a:rPr lang="en-US" sz="1600" dirty="0"/>
              <a:t>Converts all words to lowercase.</a:t>
            </a:r>
          </a:p>
          <a:p>
            <a:pPr marL="285750" indent="-285750" algn="l" rtl="0">
              <a:lnSpc>
                <a:spcPct val="150000"/>
              </a:lnSpc>
            </a:pPr>
            <a:r>
              <a:rPr lang="en-US" sz="1600" dirty="0"/>
              <a:t>Removes STOP words, links, numbers and punctuation.</a:t>
            </a:r>
          </a:p>
          <a:p>
            <a:pPr marL="285750" indent="-285750" algn="l" rtl="0">
              <a:lnSpc>
                <a:spcPct val="150000"/>
              </a:lnSpc>
            </a:pPr>
            <a:r>
              <a:rPr lang="en-US" sz="1600" dirty="0"/>
              <a:t>Does Lemmatization.</a:t>
            </a:r>
          </a:p>
          <a:p>
            <a:pPr marL="285750" indent="-285750" algn="l" rtl="0">
              <a:lnSpc>
                <a:spcPct val="150000"/>
              </a:lnSpc>
            </a:pPr>
            <a:endParaRPr sz="1600" dirty="0"/>
          </a:p>
        </p:txBody>
      </p:sp>
      <p:sp>
        <p:nvSpPr>
          <p:cNvPr id="4365" name="Google Shape;4365;p88"/>
          <p:cNvSpPr txBox="1">
            <a:spLocks noGrp="1"/>
          </p:cNvSpPr>
          <p:nvPr>
            <p:ph type="body" idx="2"/>
          </p:nvPr>
        </p:nvSpPr>
        <p:spPr>
          <a:xfrm>
            <a:off x="5130800" y="2649110"/>
            <a:ext cx="3997113" cy="2414393"/>
          </a:xfrm>
          <a:prstGeom prst="rect">
            <a:avLst/>
          </a:prstGeom>
        </p:spPr>
        <p:txBody>
          <a:bodyPr spcFirstLastPara="1" wrap="square" lIns="91425" tIns="91425" rIns="91425" bIns="91425" anchor="t" anchorCtr="0">
            <a:noAutofit/>
          </a:bodyPr>
          <a:lstStyle/>
          <a:p>
            <a:pPr marL="285750" indent="-285750" algn="l" rtl="0"/>
            <a:r>
              <a:rPr lang="en-US" sz="1600" dirty="0"/>
              <a:t>TF-IDF stands for “</a:t>
            </a:r>
            <a:r>
              <a:rPr lang="en-US" sz="1600" b="1" dirty="0"/>
              <a:t>T</a:t>
            </a:r>
            <a:r>
              <a:rPr lang="en-US" sz="1600" dirty="0"/>
              <a:t>erm </a:t>
            </a:r>
            <a:r>
              <a:rPr lang="en-US" sz="1600" b="1" dirty="0"/>
              <a:t>F</a:t>
            </a:r>
            <a:r>
              <a:rPr lang="en-US" sz="1600" dirty="0"/>
              <a:t>requency-Inverse </a:t>
            </a:r>
            <a:r>
              <a:rPr lang="en-US" sz="1600" b="1" dirty="0"/>
              <a:t>D</a:t>
            </a:r>
            <a:r>
              <a:rPr lang="en-US" sz="1600" dirty="0"/>
              <a:t>ocument </a:t>
            </a:r>
            <a:r>
              <a:rPr lang="en-US" sz="1600" b="1" dirty="0"/>
              <a:t>F</a:t>
            </a:r>
            <a:r>
              <a:rPr lang="en-US" sz="1600" dirty="0"/>
              <a:t>requency.</a:t>
            </a:r>
          </a:p>
          <a:p>
            <a:pPr marL="285750" indent="-285750" algn="l" rtl="0">
              <a:lnSpc>
                <a:spcPct val="150000"/>
              </a:lnSpc>
            </a:pPr>
            <a:r>
              <a:rPr lang="en-US" sz="1600" dirty="0"/>
              <a:t> It is a technique used to represent text data in numerical form that can be used in machine learning algorithms.</a:t>
            </a:r>
          </a:p>
          <a:p>
            <a:pPr marL="285750" indent="-285750" algn="l" rtl="0"/>
            <a:r>
              <a:rPr lang="en-US" sz="1600" dirty="0"/>
              <a:t>It measures the importance of a term in a document by taking into account its frequency and rarity across all documents.</a:t>
            </a:r>
          </a:p>
          <a:p>
            <a:pPr marL="285750" indent="-285750" algn="l" rtl="0"/>
            <a:endParaRPr sz="1600" dirty="0"/>
          </a:p>
        </p:txBody>
      </p:sp>
      <p:sp>
        <p:nvSpPr>
          <p:cNvPr id="4366" name="Google Shape;4366;p88"/>
          <p:cNvSpPr txBox="1">
            <a:spLocks noGrp="1"/>
          </p:cNvSpPr>
          <p:nvPr>
            <p:ph type="title" idx="3"/>
          </p:nvPr>
        </p:nvSpPr>
        <p:spPr>
          <a:xfrm>
            <a:off x="923713" y="2034176"/>
            <a:ext cx="3400200" cy="742874"/>
          </a:xfrm>
          <a:prstGeom prst="rect">
            <a:avLst/>
          </a:prstGeom>
          <a:solidFill>
            <a:srgbClr val="6044A9"/>
          </a:solidFill>
          <a:ln>
            <a:noFill/>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US" dirty="0"/>
              <a:t>“T</a:t>
            </a:r>
            <a:r>
              <a:rPr lang="en" dirty="0"/>
              <a:t>ext Preprocessor” Function</a:t>
            </a:r>
            <a:endParaRPr dirty="0"/>
          </a:p>
        </p:txBody>
      </p:sp>
      <p:sp>
        <p:nvSpPr>
          <p:cNvPr id="4367" name="Google Shape;4367;p88"/>
          <p:cNvSpPr txBox="1">
            <a:spLocks noGrp="1"/>
          </p:cNvSpPr>
          <p:nvPr>
            <p:ph type="title" idx="4"/>
          </p:nvPr>
        </p:nvSpPr>
        <p:spPr>
          <a:xfrm>
            <a:off x="4875326" y="2041414"/>
            <a:ext cx="3400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TF-IDF Vectorizer</a:t>
            </a:r>
            <a:endParaRPr dirty="0"/>
          </a:p>
        </p:txBody>
      </p:sp>
      <p:sp>
        <p:nvSpPr>
          <p:cNvPr id="4368" name="Google Shape;4368;p88"/>
          <p:cNvSpPr/>
          <p:nvPr/>
        </p:nvSpPr>
        <p:spPr>
          <a:xfrm>
            <a:off x="2251513" y="1550537"/>
            <a:ext cx="7446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8"/>
          <p:cNvSpPr/>
          <p:nvPr/>
        </p:nvSpPr>
        <p:spPr>
          <a:xfrm>
            <a:off x="6147900" y="1587838"/>
            <a:ext cx="7446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0" name="Google Shape;4370;p88"/>
          <p:cNvGrpSpPr/>
          <p:nvPr/>
        </p:nvGrpSpPr>
        <p:grpSpPr>
          <a:xfrm>
            <a:off x="2441143" y="1669210"/>
            <a:ext cx="365348" cy="364966"/>
            <a:chOff x="2640993" y="3357835"/>
            <a:chExt cx="365348" cy="364966"/>
          </a:xfrm>
        </p:grpSpPr>
        <p:sp>
          <p:nvSpPr>
            <p:cNvPr id="4371" name="Google Shape;4371;p88"/>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8"/>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8"/>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8"/>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8"/>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8"/>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8"/>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8"/>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8"/>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8"/>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350;p118">
            <a:extLst>
              <a:ext uri="{FF2B5EF4-FFF2-40B4-BE49-F238E27FC236}">
                <a16:creationId xmlns:a16="http://schemas.microsoft.com/office/drawing/2014/main" id="{D488580B-64E1-CAF9-31A6-C8C9CF6BF7EA}"/>
              </a:ext>
            </a:extLst>
          </p:cNvPr>
          <p:cNvGrpSpPr/>
          <p:nvPr/>
        </p:nvGrpSpPr>
        <p:grpSpPr>
          <a:xfrm>
            <a:off x="6283419" y="1696107"/>
            <a:ext cx="473562" cy="292206"/>
            <a:chOff x="4659775" y="2072775"/>
            <a:chExt cx="74325" cy="28700"/>
          </a:xfrm>
        </p:grpSpPr>
        <p:sp>
          <p:nvSpPr>
            <p:cNvPr id="12" name="Google Shape;5351;p118">
              <a:extLst>
                <a:ext uri="{FF2B5EF4-FFF2-40B4-BE49-F238E27FC236}">
                  <a16:creationId xmlns:a16="http://schemas.microsoft.com/office/drawing/2014/main" id="{8F2D8F4B-6ED9-1BF8-F2BE-60167DDB49CB}"/>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52;p118">
              <a:extLst>
                <a:ext uri="{FF2B5EF4-FFF2-40B4-BE49-F238E27FC236}">
                  <a16:creationId xmlns:a16="http://schemas.microsoft.com/office/drawing/2014/main" id="{EE9A4249-A06A-A3CA-6793-16CCC0C4ED19}"/>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53;p118">
              <a:extLst>
                <a:ext uri="{FF2B5EF4-FFF2-40B4-BE49-F238E27FC236}">
                  <a16:creationId xmlns:a16="http://schemas.microsoft.com/office/drawing/2014/main" id="{44402936-CA5A-EDD3-96CD-D02369C28145}"/>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11" name="חצי מסגרת 10">
            <a:extLst>
              <a:ext uri="{FF2B5EF4-FFF2-40B4-BE49-F238E27FC236}">
                <a16:creationId xmlns:a16="http://schemas.microsoft.com/office/drawing/2014/main" id="{CF88A1EA-F742-3DBD-612A-1A0E62B4BF55}"/>
              </a:ext>
            </a:extLst>
          </p:cNvPr>
          <p:cNvSpPr/>
          <p:nvPr/>
        </p:nvSpPr>
        <p:spPr>
          <a:xfrm>
            <a:off x="-84226" y="0"/>
            <a:ext cx="8313826" cy="5257800"/>
          </a:xfrm>
          <a:custGeom>
            <a:avLst/>
            <a:gdLst>
              <a:gd name="connsiteX0" fmla="*/ 0 w 5080000"/>
              <a:gd name="connsiteY0" fmla="*/ 0 h 4851400"/>
              <a:gd name="connsiteX1" fmla="*/ 5080000 w 5080000"/>
              <a:gd name="connsiteY1" fmla="*/ 0 h 4851400"/>
              <a:gd name="connsiteX2" fmla="*/ 4821326 w 5080000"/>
              <a:gd name="connsiteY2" fmla="*/ 247033 h 4851400"/>
              <a:gd name="connsiteX3" fmla="*/ 241066 w 5080000"/>
              <a:gd name="connsiteY3" fmla="*/ 247033 h 4851400"/>
              <a:gd name="connsiteX4" fmla="*/ 241066 w 5080000"/>
              <a:gd name="connsiteY4" fmla="*/ 4621182 h 4851400"/>
              <a:gd name="connsiteX5" fmla="*/ 0 w 5080000"/>
              <a:gd name="connsiteY5" fmla="*/ 4851400 h 4851400"/>
              <a:gd name="connsiteX6" fmla="*/ 0 w 5080000"/>
              <a:gd name="connsiteY6" fmla="*/ 0 h 4851400"/>
              <a:gd name="connsiteX0" fmla="*/ 0 w 8039100"/>
              <a:gd name="connsiteY0" fmla="*/ 0 h 4851400"/>
              <a:gd name="connsiteX1" fmla="*/ 8039100 w 8039100"/>
              <a:gd name="connsiteY1" fmla="*/ 0 h 4851400"/>
              <a:gd name="connsiteX2" fmla="*/ 4821326 w 8039100"/>
              <a:gd name="connsiteY2" fmla="*/ 247033 h 4851400"/>
              <a:gd name="connsiteX3" fmla="*/ 241066 w 8039100"/>
              <a:gd name="connsiteY3" fmla="*/ 247033 h 4851400"/>
              <a:gd name="connsiteX4" fmla="*/ 241066 w 8039100"/>
              <a:gd name="connsiteY4" fmla="*/ 4621182 h 4851400"/>
              <a:gd name="connsiteX5" fmla="*/ 0 w 8039100"/>
              <a:gd name="connsiteY5" fmla="*/ 4851400 h 4851400"/>
              <a:gd name="connsiteX6" fmla="*/ 0 w 8039100"/>
              <a:gd name="connsiteY6" fmla="*/ 0 h 4851400"/>
              <a:gd name="connsiteX0" fmla="*/ 0 w 8250326"/>
              <a:gd name="connsiteY0" fmla="*/ 0 h 4851400"/>
              <a:gd name="connsiteX1" fmla="*/ 8039100 w 8250326"/>
              <a:gd name="connsiteY1" fmla="*/ 0 h 4851400"/>
              <a:gd name="connsiteX2" fmla="*/ 8250326 w 8250326"/>
              <a:gd name="connsiteY2" fmla="*/ 208933 h 4851400"/>
              <a:gd name="connsiteX3" fmla="*/ 241066 w 8250326"/>
              <a:gd name="connsiteY3" fmla="*/ 247033 h 4851400"/>
              <a:gd name="connsiteX4" fmla="*/ 241066 w 8250326"/>
              <a:gd name="connsiteY4" fmla="*/ 4621182 h 4851400"/>
              <a:gd name="connsiteX5" fmla="*/ 0 w 8250326"/>
              <a:gd name="connsiteY5" fmla="*/ 4851400 h 4851400"/>
              <a:gd name="connsiteX6" fmla="*/ 0 w 8250326"/>
              <a:gd name="connsiteY6" fmla="*/ 0 h 4851400"/>
              <a:gd name="connsiteX0" fmla="*/ 0 w 8250326"/>
              <a:gd name="connsiteY0" fmla="*/ 0 h 5256182"/>
              <a:gd name="connsiteX1" fmla="*/ 8039100 w 8250326"/>
              <a:gd name="connsiteY1" fmla="*/ 0 h 5256182"/>
              <a:gd name="connsiteX2" fmla="*/ 8250326 w 8250326"/>
              <a:gd name="connsiteY2" fmla="*/ 208933 h 5256182"/>
              <a:gd name="connsiteX3" fmla="*/ 241066 w 8250326"/>
              <a:gd name="connsiteY3" fmla="*/ 247033 h 5256182"/>
              <a:gd name="connsiteX4" fmla="*/ 215666 w 8250326"/>
              <a:gd name="connsiteY4" fmla="*/ 5256182 h 5256182"/>
              <a:gd name="connsiteX5" fmla="*/ 0 w 8250326"/>
              <a:gd name="connsiteY5" fmla="*/ 4851400 h 5256182"/>
              <a:gd name="connsiteX6" fmla="*/ 0 w 8250326"/>
              <a:gd name="connsiteY6" fmla="*/ 0 h 5256182"/>
              <a:gd name="connsiteX0" fmla="*/ 63500 w 8313826"/>
              <a:gd name="connsiteY0" fmla="*/ 0 h 5257800"/>
              <a:gd name="connsiteX1" fmla="*/ 8102600 w 8313826"/>
              <a:gd name="connsiteY1" fmla="*/ 0 h 5257800"/>
              <a:gd name="connsiteX2" fmla="*/ 8313826 w 8313826"/>
              <a:gd name="connsiteY2" fmla="*/ 208933 h 5257800"/>
              <a:gd name="connsiteX3" fmla="*/ 304566 w 8313826"/>
              <a:gd name="connsiteY3" fmla="*/ 247033 h 5257800"/>
              <a:gd name="connsiteX4" fmla="*/ 279166 w 8313826"/>
              <a:gd name="connsiteY4" fmla="*/ 5256182 h 5257800"/>
              <a:gd name="connsiteX5" fmla="*/ 0 w 8313826"/>
              <a:gd name="connsiteY5" fmla="*/ 5257800 h 5257800"/>
              <a:gd name="connsiteX6" fmla="*/ 63500 w 8313826"/>
              <a:gd name="connsiteY6" fmla="*/ 0 h 525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13826" h="5257800">
                <a:moveTo>
                  <a:pt x="63500" y="0"/>
                </a:moveTo>
                <a:lnTo>
                  <a:pt x="8102600" y="0"/>
                </a:lnTo>
                <a:lnTo>
                  <a:pt x="8313826" y="208933"/>
                </a:lnTo>
                <a:lnTo>
                  <a:pt x="304566" y="247033"/>
                </a:lnTo>
                <a:lnTo>
                  <a:pt x="279166" y="5256182"/>
                </a:lnTo>
                <a:lnTo>
                  <a:pt x="0" y="5257800"/>
                </a:lnTo>
                <a:lnTo>
                  <a:pt x="63500" y="0"/>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701" name="Google Shape;3701;p62"/>
          <p:cNvSpPr txBox="1">
            <a:spLocks noGrp="1"/>
          </p:cNvSpPr>
          <p:nvPr>
            <p:ph type="title"/>
          </p:nvPr>
        </p:nvSpPr>
        <p:spPr>
          <a:xfrm>
            <a:off x="2419350" y="4178300"/>
            <a:ext cx="4483100" cy="850900"/>
          </a:xfrm>
          <a:prstGeom prst="rect">
            <a:avLst/>
          </a:pr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chemeClr val="dk1"/>
                </a:solidFill>
                <a:latin typeface="Dosis"/>
              </a:rPr>
              <a:t>Word </a:t>
            </a:r>
            <a:r>
              <a:rPr lang="en" sz="2800" b="1" dirty="0">
                <a:solidFill>
                  <a:schemeClr val="dk1"/>
                </a:solidFill>
                <a:latin typeface="Dosis"/>
                <a:sym typeface="Dosis"/>
              </a:rPr>
              <a:t>Distribution bar plot</a:t>
            </a:r>
            <a:br>
              <a:rPr lang="en" sz="2800" b="1" dirty="0">
                <a:solidFill>
                  <a:schemeClr val="dk1"/>
                </a:solidFill>
                <a:latin typeface="Dosis"/>
                <a:sym typeface="Dosis"/>
              </a:rPr>
            </a:br>
            <a:r>
              <a:rPr lang="en" sz="2400" dirty="0">
                <a:solidFill>
                  <a:schemeClr val="dk1"/>
                </a:solidFill>
                <a:latin typeface="Dosis"/>
                <a:sym typeface="Dosis"/>
              </a:rPr>
              <a:t>25 most frequent words</a:t>
            </a:r>
            <a:endParaRPr sz="2400" b="1" dirty="0">
              <a:solidFill>
                <a:schemeClr val="dk1"/>
              </a:solidFill>
              <a:latin typeface="Dosis"/>
              <a:sym typeface="Dosis"/>
            </a:endParaRPr>
          </a:p>
        </p:txBody>
      </p:sp>
      <p:pic>
        <p:nvPicPr>
          <p:cNvPr id="3074" name="Picture 2">
            <a:extLst>
              <a:ext uri="{FF2B5EF4-FFF2-40B4-BE49-F238E27FC236}">
                <a16:creationId xmlns:a16="http://schemas.microsoft.com/office/drawing/2014/main" id="{A9B644F0-F469-6804-D890-234F94121D95}"/>
              </a:ext>
            </a:extLst>
          </p:cNvPr>
          <p:cNvPicPr>
            <a:picLocks noChangeAspect="1" noChangeArrowheads="1"/>
          </p:cNvPicPr>
          <p:nvPr/>
        </p:nvPicPr>
        <p:blipFill>
          <a:blip r:embed="rId3">
            <a:clrChange>
              <a:clrFrom>
                <a:srgbClr val="674EA7"/>
              </a:clrFrom>
              <a:clrTo>
                <a:srgbClr val="674EA7">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036452" y="214313"/>
            <a:ext cx="7071095" cy="39639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95174"/>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1;p62">
            <a:extLst>
              <a:ext uri="{FF2B5EF4-FFF2-40B4-BE49-F238E27FC236}">
                <a16:creationId xmlns:a16="http://schemas.microsoft.com/office/drawing/2014/main" id="{309C2AAD-2621-FACA-7FBB-A73B8DA60511}"/>
              </a:ext>
            </a:extLst>
          </p:cNvPr>
          <p:cNvSpPr txBox="1">
            <a:spLocks/>
          </p:cNvSpPr>
          <p:nvPr/>
        </p:nvSpPr>
        <p:spPr>
          <a:xfrm>
            <a:off x="3047999" y="4279900"/>
            <a:ext cx="2438400" cy="507999"/>
          </a:xfrm>
          <a:prstGeom prst="rect">
            <a:avLst/>
          </a:prstGeom>
          <a:solidFill>
            <a:srgbClr val="000001"/>
          </a:solidFill>
          <a:ln w="9525" cap="flat" cmpd="sng" algn="ctr">
            <a:solidFill>
              <a:srgbClr val="93BE8E"/>
            </a:solidFill>
            <a:prstDash val="solid"/>
          </a:ln>
          <a:scene3d>
            <a:camera prst="perspectiveHeroicExtremeLeftFacing">
              <a:rot lat="487347" lon="1800000" rev="21425485"/>
            </a:camera>
            <a:lightRig rig="threePt" dir="t"/>
          </a:scene3d>
          <a:sp3d extrusionH="127000">
            <a:bevelT w="38100"/>
            <a:bevelB w="25400"/>
          </a:sp3d>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r>
              <a:rPr lang="en-US" sz="2800" b="1">
                <a:solidFill>
                  <a:srgbClr val="CEC4CE"/>
                </a:solidFill>
                <a:latin typeface="Dosis"/>
              </a:rPr>
              <a:t>Word Cloud</a:t>
            </a:r>
            <a:endParaRPr lang="en-US" sz="2400" b="1" dirty="0">
              <a:solidFill>
                <a:srgbClr val="CEC4CE"/>
              </a:solidFill>
              <a:latin typeface="Dosis"/>
              <a:sym typeface="Dosis"/>
            </a:endParaRPr>
          </a:p>
        </p:txBody>
      </p:sp>
      <p:pic>
        <p:nvPicPr>
          <p:cNvPr id="3" name="Picture 4">
            <a:extLst>
              <a:ext uri="{FF2B5EF4-FFF2-40B4-BE49-F238E27FC236}">
                <a16:creationId xmlns:a16="http://schemas.microsoft.com/office/drawing/2014/main" id="{E708293D-55B3-8468-F616-E582393BCF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3" t="3680" r="3397" b="4042"/>
          <a:stretch/>
        </p:blipFill>
        <p:spPr bwMode="auto">
          <a:xfrm>
            <a:off x="139700" y="863600"/>
            <a:ext cx="7264400" cy="3225800"/>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1200000" rev="0"/>
            </a:camera>
            <a:lightRig rig="flood" dir="t">
              <a:rot lat="0" lon="0" rev="13800000"/>
            </a:lightRig>
          </a:scene3d>
          <a:sp3d extrusionH="127000" prstMaterial="plastic">
            <a:bevelT w="82550" h="63500" prst="divot"/>
            <a:bevelB/>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225880"/>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FE1F418-90A3-287B-387F-0B4DC3EF26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6" t="1723" r="1205" b="1559"/>
          <a:stretch/>
        </p:blipFill>
        <p:spPr bwMode="auto">
          <a:xfrm>
            <a:off x="1511315" y="127947"/>
            <a:ext cx="6275444" cy="4887605"/>
          </a:xfrm>
          <a:prstGeom prst="rect">
            <a:avLst/>
          </a:prstGeom>
          <a:noFill/>
          <a:ln>
            <a:noFill/>
          </a:ln>
          <a:effectLst/>
          <a:scene3d>
            <a:camera prst="perspectiveFront"/>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645152"/>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701;p62">
            <a:extLst>
              <a:ext uri="{FF2B5EF4-FFF2-40B4-BE49-F238E27FC236}">
                <a16:creationId xmlns:a16="http://schemas.microsoft.com/office/drawing/2014/main" id="{C9EDB890-E4E2-7ABD-454A-CB80FB97DA3E}"/>
              </a:ext>
            </a:extLst>
          </p:cNvPr>
          <p:cNvSpPr txBox="1">
            <a:spLocks/>
          </p:cNvSpPr>
          <p:nvPr/>
        </p:nvSpPr>
        <p:spPr>
          <a:xfrm>
            <a:off x="2940049" y="4597400"/>
            <a:ext cx="2984502" cy="546100"/>
          </a:xfrm>
          <a:prstGeom prst="rect">
            <a:avLst/>
          </a:prstGeom>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1" eaLnBrk="1" hangingPunct="1">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rtl="0"/>
            <a:r>
              <a:rPr lang="en-US" sz="2800" b="1" dirty="0">
                <a:solidFill>
                  <a:schemeClr val="dk1"/>
                </a:solidFill>
                <a:latin typeface="Dosis"/>
              </a:rPr>
              <a:t>Donut Chart</a:t>
            </a:r>
            <a:endParaRPr lang="en-US" sz="1800" dirty="0">
              <a:solidFill>
                <a:schemeClr val="dk1"/>
              </a:solidFill>
              <a:latin typeface="Dosis"/>
              <a:sym typeface="Dosis"/>
            </a:endParaRPr>
          </a:p>
        </p:txBody>
      </p:sp>
      <p:pic>
        <p:nvPicPr>
          <p:cNvPr id="3" name="recording-2023-02-15-23-19-24">
            <a:hlinkClick r:id="" action="ppaction://media"/>
            <a:extLst>
              <a:ext uri="{FF2B5EF4-FFF2-40B4-BE49-F238E27FC236}">
                <a16:creationId xmlns:a16="http://schemas.microsoft.com/office/drawing/2014/main" id="{57B57A73-FFF0-06CF-72DD-747A9DB29D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2600" y="0"/>
            <a:ext cx="11150600" cy="5143500"/>
          </a:xfrm>
          <a:prstGeom prst="rect">
            <a:avLst/>
          </a:prstGeom>
        </p:spPr>
      </p:pic>
    </p:spTree>
    <p:extLst>
      <p:ext uri="{BB962C8B-B14F-4D97-AF65-F5344CB8AC3E}">
        <p14:creationId xmlns:p14="http://schemas.microsoft.com/office/powerpoint/2010/main" val="1581464873"/>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39"/>
        <p:cNvGrpSpPr/>
        <p:nvPr/>
      </p:nvGrpSpPr>
      <p:grpSpPr>
        <a:xfrm>
          <a:off x="0" y="0"/>
          <a:ext cx="0" cy="0"/>
          <a:chOff x="0" y="0"/>
          <a:chExt cx="0" cy="0"/>
        </a:xfrm>
      </p:grpSpPr>
      <p:sp>
        <p:nvSpPr>
          <p:cNvPr id="4274" name="Google Shape;4274;p84"/>
          <p:cNvSpPr txBox="1">
            <a:spLocks noGrp="1"/>
          </p:cNvSpPr>
          <p:nvPr>
            <p:ph type="title"/>
          </p:nvPr>
        </p:nvSpPr>
        <p:spPr>
          <a:xfrm>
            <a:off x="400981" y="1572755"/>
            <a:ext cx="5999084" cy="1963405"/>
          </a:xfrm>
          <a:prstGeom prst="rect">
            <a:avLst/>
          </a:prstGeom>
        </p:spPr>
        <p:txBody>
          <a:bodyPr spcFirstLastPara="1" wrap="square" lIns="91425" tIns="91425" rIns="91425" bIns="91425" anchor="ctr" anchorCtr="0">
            <a:noAutofit/>
          </a:bodyPr>
          <a:lstStyle/>
          <a:p>
            <a:r>
              <a:rPr lang="en-US" sz="4000" dirty="0"/>
              <a:t>Advanced Data Analysis &amp; Performance Evaluation</a:t>
            </a:r>
          </a:p>
        </p:txBody>
      </p:sp>
      <p:sp>
        <p:nvSpPr>
          <p:cNvPr id="4275" name="Google Shape;4275;p84"/>
          <p:cNvSpPr txBox="1">
            <a:spLocks noGrp="1"/>
          </p:cNvSpPr>
          <p:nvPr>
            <p:ph type="subTitle" idx="1"/>
          </p:nvPr>
        </p:nvSpPr>
        <p:spPr>
          <a:xfrm>
            <a:off x="759983" y="3705047"/>
            <a:ext cx="5402710" cy="690879"/>
          </a:xfrm>
          <a:prstGeom prst="rect">
            <a:avLst/>
          </a:prstGeom>
        </p:spPr>
        <p:txBody>
          <a:bodyPr spcFirstLastPara="1" wrap="square" lIns="91425" tIns="91425" rIns="91425" bIns="91425" anchor="ctr" anchorCtr="0">
            <a:noAutofit/>
          </a:bodyPr>
          <a:lstStyle/>
          <a:p>
            <a:pPr marL="0" indent="0"/>
            <a:r>
              <a:rPr lang="en-US" sz="1600" dirty="0"/>
              <a:t>Implementing the solution using different machine learning algorithms</a:t>
            </a:r>
          </a:p>
        </p:txBody>
      </p:sp>
      <p:sp>
        <p:nvSpPr>
          <p:cNvPr id="4276" name="Google Shape;4276;p84"/>
          <p:cNvSpPr txBox="1">
            <a:spLocks noGrp="1"/>
          </p:cNvSpPr>
          <p:nvPr>
            <p:ph type="title" idx="2"/>
          </p:nvPr>
        </p:nvSpPr>
        <p:spPr>
          <a:xfrm>
            <a:off x="315139" y="103024"/>
            <a:ext cx="2161500" cy="14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grpSp>
        <p:nvGrpSpPr>
          <p:cNvPr id="2" name="Google Shape;4039;p78">
            <a:extLst>
              <a:ext uri="{FF2B5EF4-FFF2-40B4-BE49-F238E27FC236}">
                <a16:creationId xmlns:a16="http://schemas.microsoft.com/office/drawing/2014/main" id="{922DC364-8516-2BE4-FBA8-031AB0699710}"/>
              </a:ext>
            </a:extLst>
          </p:cNvPr>
          <p:cNvGrpSpPr/>
          <p:nvPr/>
        </p:nvGrpSpPr>
        <p:grpSpPr>
          <a:xfrm flipH="1">
            <a:off x="6667363" y="434950"/>
            <a:ext cx="1595338" cy="4708550"/>
            <a:chOff x="782527" y="1109371"/>
            <a:chExt cx="1758743" cy="5349315"/>
          </a:xfrm>
        </p:grpSpPr>
        <p:grpSp>
          <p:nvGrpSpPr>
            <p:cNvPr id="3" name="Google Shape;4040;p78">
              <a:extLst>
                <a:ext uri="{FF2B5EF4-FFF2-40B4-BE49-F238E27FC236}">
                  <a16:creationId xmlns:a16="http://schemas.microsoft.com/office/drawing/2014/main" id="{24871B86-37E3-876F-4CD8-520E38C5E045}"/>
                </a:ext>
              </a:extLst>
            </p:cNvPr>
            <p:cNvGrpSpPr/>
            <p:nvPr/>
          </p:nvGrpSpPr>
          <p:grpSpPr>
            <a:xfrm>
              <a:off x="782527" y="1109371"/>
              <a:ext cx="1758743" cy="5349315"/>
              <a:chOff x="5371425" y="2196850"/>
              <a:chExt cx="416300" cy="1266200"/>
            </a:xfrm>
          </p:grpSpPr>
          <p:sp>
            <p:nvSpPr>
              <p:cNvPr id="6" name="Google Shape;4041;p78">
                <a:extLst>
                  <a:ext uri="{FF2B5EF4-FFF2-40B4-BE49-F238E27FC236}">
                    <a16:creationId xmlns:a16="http://schemas.microsoft.com/office/drawing/2014/main" id="{2C867462-64FE-0790-C542-9BAD32A96042}"/>
                  </a:ext>
                </a:extLst>
              </p:cNvPr>
              <p:cNvSpPr/>
              <p:nvPr/>
            </p:nvSpPr>
            <p:spPr>
              <a:xfrm>
                <a:off x="5682600" y="2959600"/>
                <a:ext cx="68250" cy="134700"/>
              </a:xfrm>
              <a:custGeom>
                <a:avLst/>
                <a:gdLst/>
                <a:ahLst/>
                <a:cxnLst/>
                <a:rect l="l" t="t" r="r" b="b"/>
                <a:pathLst>
                  <a:path w="2730" h="5388" extrusionOk="0">
                    <a:moveTo>
                      <a:pt x="978" y="0"/>
                    </a:moveTo>
                    <a:cubicBezTo>
                      <a:pt x="978" y="0"/>
                      <a:pt x="0" y="4371"/>
                      <a:pt x="166" y="4813"/>
                    </a:cubicBezTo>
                    <a:cubicBezTo>
                      <a:pt x="332" y="5256"/>
                      <a:pt x="627" y="5311"/>
                      <a:pt x="627" y="5311"/>
                    </a:cubicBezTo>
                    <a:cubicBezTo>
                      <a:pt x="750" y="5364"/>
                      <a:pt x="862" y="5387"/>
                      <a:pt x="963" y="5387"/>
                    </a:cubicBezTo>
                    <a:cubicBezTo>
                      <a:pt x="1970" y="5387"/>
                      <a:pt x="1955" y="3043"/>
                      <a:pt x="1955" y="3043"/>
                    </a:cubicBezTo>
                    <a:cubicBezTo>
                      <a:pt x="2729" y="2601"/>
                      <a:pt x="2195" y="185"/>
                      <a:pt x="2195" y="185"/>
                    </a:cubicBezTo>
                    <a:lnTo>
                      <a:pt x="978" y="0"/>
                    </a:ln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42;p78">
                <a:extLst>
                  <a:ext uri="{FF2B5EF4-FFF2-40B4-BE49-F238E27FC236}">
                    <a16:creationId xmlns:a16="http://schemas.microsoft.com/office/drawing/2014/main" id="{C1E91846-D9E2-5B50-3E24-2791775DF627}"/>
                  </a:ext>
                </a:extLst>
              </p:cNvPr>
              <p:cNvSpPr/>
              <p:nvPr/>
            </p:nvSpPr>
            <p:spPr>
              <a:xfrm>
                <a:off x="5401850" y="2790875"/>
                <a:ext cx="318575" cy="672175"/>
              </a:xfrm>
              <a:custGeom>
                <a:avLst/>
                <a:gdLst/>
                <a:ahLst/>
                <a:cxnLst/>
                <a:rect l="l" t="t" r="r" b="b"/>
                <a:pathLst>
                  <a:path w="12743" h="26887" extrusionOk="0">
                    <a:moveTo>
                      <a:pt x="11138" y="0"/>
                    </a:moveTo>
                    <a:lnTo>
                      <a:pt x="2084" y="756"/>
                    </a:lnTo>
                    <a:cubicBezTo>
                      <a:pt x="2084" y="756"/>
                      <a:pt x="0" y="5809"/>
                      <a:pt x="553" y="10972"/>
                    </a:cubicBezTo>
                    <a:cubicBezTo>
                      <a:pt x="1107" y="16154"/>
                      <a:pt x="2729" y="26886"/>
                      <a:pt x="2729" y="26886"/>
                    </a:cubicBezTo>
                    <a:lnTo>
                      <a:pt x="11064" y="26886"/>
                    </a:lnTo>
                    <a:cubicBezTo>
                      <a:pt x="11064" y="26886"/>
                      <a:pt x="12742" y="11138"/>
                      <a:pt x="12152" y="7100"/>
                    </a:cubicBezTo>
                    <a:cubicBezTo>
                      <a:pt x="11544" y="3061"/>
                      <a:pt x="11138" y="0"/>
                      <a:pt x="11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43;p78">
                <a:extLst>
                  <a:ext uri="{FF2B5EF4-FFF2-40B4-BE49-F238E27FC236}">
                    <a16:creationId xmlns:a16="http://schemas.microsoft.com/office/drawing/2014/main" id="{46F8D809-EC55-69A1-7921-F7F646B37221}"/>
                  </a:ext>
                </a:extLst>
              </p:cNvPr>
              <p:cNvSpPr/>
              <p:nvPr/>
            </p:nvSpPr>
            <p:spPr>
              <a:xfrm>
                <a:off x="5589475" y="2968350"/>
                <a:ext cx="34125" cy="494700"/>
              </a:xfrm>
              <a:custGeom>
                <a:avLst/>
                <a:gdLst/>
                <a:ahLst/>
                <a:cxnLst/>
                <a:rect l="l" t="t" r="r" b="b"/>
                <a:pathLst>
                  <a:path w="1365" h="19788" extrusionOk="0">
                    <a:moveTo>
                      <a:pt x="1365" y="1"/>
                    </a:moveTo>
                    <a:lnTo>
                      <a:pt x="19" y="1642"/>
                    </a:lnTo>
                    <a:cubicBezTo>
                      <a:pt x="0" y="1642"/>
                      <a:pt x="37" y="19787"/>
                      <a:pt x="37" y="19787"/>
                    </a:cubicBezTo>
                    <a:lnTo>
                      <a:pt x="351" y="19787"/>
                    </a:lnTo>
                    <a:cubicBezTo>
                      <a:pt x="350" y="19769"/>
                      <a:pt x="39" y="1713"/>
                      <a:pt x="37" y="1660"/>
                    </a:cubicBezTo>
                    <a:lnTo>
                      <a:pt x="37" y="1660"/>
                    </a:lnTo>
                    <a:lnTo>
                      <a:pt x="1365" y="1"/>
                    </a:lnTo>
                    <a:close/>
                    <a:moveTo>
                      <a:pt x="351" y="19787"/>
                    </a:moveTo>
                    <a:cubicBezTo>
                      <a:pt x="351" y="19787"/>
                      <a:pt x="351" y="19787"/>
                      <a:pt x="351" y="19787"/>
                    </a:cubicBezTo>
                    <a:cubicBezTo>
                      <a:pt x="351" y="19787"/>
                      <a:pt x="351" y="19787"/>
                      <a:pt x="351" y="19787"/>
                    </a:cubicBezTo>
                    <a:close/>
                  </a:path>
                </a:pathLst>
              </a:custGeom>
              <a:solidFill>
                <a:srgbClr val="57A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44;p78">
                <a:extLst>
                  <a:ext uri="{FF2B5EF4-FFF2-40B4-BE49-F238E27FC236}">
                    <a16:creationId xmlns:a16="http://schemas.microsoft.com/office/drawing/2014/main" id="{3001F14A-DD90-951C-87E8-DB7B6D3741F0}"/>
                  </a:ext>
                </a:extLst>
              </p:cNvPr>
              <p:cNvSpPr/>
              <p:nvPr/>
            </p:nvSpPr>
            <p:spPr>
              <a:xfrm>
                <a:off x="5449325" y="2809775"/>
                <a:ext cx="46575" cy="653275"/>
              </a:xfrm>
              <a:custGeom>
                <a:avLst/>
                <a:gdLst/>
                <a:ahLst/>
                <a:cxnLst/>
                <a:rect l="l" t="t" r="r" b="b"/>
                <a:pathLst>
                  <a:path w="1863" h="26131" fill="none" extrusionOk="0">
                    <a:moveTo>
                      <a:pt x="1549" y="0"/>
                    </a:moveTo>
                    <a:cubicBezTo>
                      <a:pt x="1291" y="609"/>
                      <a:pt x="1" y="4168"/>
                      <a:pt x="1" y="8981"/>
                    </a:cubicBezTo>
                    <a:cubicBezTo>
                      <a:pt x="1" y="13794"/>
                      <a:pt x="1863" y="26130"/>
                      <a:pt x="1863" y="26130"/>
                    </a:cubicBezTo>
                  </a:path>
                </a:pathLst>
              </a:custGeom>
              <a:noFill/>
              <a:ln w="4150" cap="flat" cmpd="sng">
                <a:solidFill>
                  <a:srgbClr val="57A7C8"/>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45;p78">
                <a:extLst>
                  <a:ext uri="{FF2B5EF4-FFF2-40B4-BE49-F238E27FC236}">
                    <a16:creationId xmlns:a16="http://schemas.microsoft.com/office/drawing/2014/main" id="{C2BD71E2-B2E7-AB1D-F780-B5061460EDF4}"/>
                  </a:ext>
                </a:extLst>
              </p:cNvPr>
              <p:cNvSpPr/>
              <p:nvPr/>
            </p:nvSpPr>
            <p:spPr>
              <a:xfrm>
                <a:off x="5466375" y="2809775"/>
                <a:ext cx="77950" cy="79775"/>
              </a:xfrm>
              <a:custGeom>
                <a:avLst/>
                <a:gdLst/>
                <a:ahLst/>
                <a:cxnLst/>
                <a:rect l="l" t="t" r="r" b="b"/>
                <a:pathLst>
                  <a:path w="3118" h="3191" fill="none" extrusionOk="0">
                    <a:moveTo>
                      <a:pt x="1" y="2896"/>
                    </a:moveTo>
                    <a:cubicBezTo>
                      <a:pt x="1" y="2896"/>
                      <a:pt x="2712" y="3191"/>
                      <a:pt x="3117" y="0"/>
                    </a:cubicBezTo>
                  </a:path>
                </a:pathLst>
              </a:custGeom>
              <a:noFill/>
              <a:ln w="4150" cap="flat" cmpd="sng">
                <a:solidFill>
                  <a:srgbClr val="57A7C8"/>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46;p78">
                <a:extLst>
                  <a:ext uri="{FF2B5EF4-FFF2-40B4-BE49-F238E27FC236}">
                    <a16:creationId xmlns:a16="http://schemas.microsoft.com/office/drawing/2014/main" id="{842CB6CF-9154-637A-FA3B-CDE6D3AB18C6}"/>
                  </a:ext>
                </a:extLst>
              </p:cNvPr>
              <p:cNvSpPr/>
              <p:nvPr/>
            </p:nvSpPr>
            <p:spPr>
              <a:xfrm>
                <a:off x="5400925" y="2270400"/>
                <a:ext cx="268325" cy="247575"/>
              </a:xfrm>
              <a:custGeom>
                <a:avLst/>
                <a:gdLst/>
                <a:ahLst/>
                <a:cxnLst/>
                <a:rect l="l" t="t" r="r" b="b"/>
                <a:pathLst>
                  <a:path w="10733" h="9903" extrusionOk="0">
                    <a:moveTo>
                      <a:pt x="7229" y="0"/>
                    </a:moveTo>
                    <a:cubicBezTo>
                      <a:pt x="5846" y="1383"/>
                      <a:pt x="2287" y="1623"/>
                      <a:pt x="2287" y="1623"/>
                    </a:cubicBezTo>
                    <a:cubicBezTo>
                      <a:pt x="2287" y="1623"/>
                      <a:pt x="1236" y="3633"/>
                      <a:pt x="701" y="5975"/>
                    </a:cubicBezTo>
                    <a:cubicBezTo>
                      <a:pt x="0" y="8999"/>
                      <a:pt x="2932" y="9903"/>
                      <a:pt x="2932" y="9903"/>
                    </a:cubicBezTo>
                    <a:lnTo>
                      <a:pt x="10733" y="9903"/>
                    </a:lnTo>
                    <a:cubicBezTo>
                      <a:pt x="9792" y="6233"/>
                      <a:pt x="10345" y="1642"/>
                      <a:pt x="10345" y="1642"/>
                    </a:cubicBezTo>
                    <a:lnTo>
                      <a:pt x="7229" y="0"/>
                    </a:ln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7;p78">
                <a:extLst>
                  <a:ext uri="{FF2B5EF4-FFF2-40B4-BE49-F238E27FC236}">
                    <a16:creationId xmlns:a16="http://schemas.microsoft.com/office/drawing/2014/main" id="{5E91D09F-E40D-3237-3903-2FC5BB6BBB04}"/>
                  </a:ext>
                </a:extLst>
              </p:cNvPr>
              <p:cNvSpPr/>
              <p:nvPr/>
            </p:nvSpPr>
            <p:spPr>
              <a:xfrm>
                <a:off x="5492650" y="2394875"/>
                <a:ext cx="128200" cy="145750"/>
              </a:xfrm>
              <a:custGeom>
                <a:avLst/>
                <a:gdLst/>
                <a:ahLst/>
                <a:cxnLst/>
                <a:rect l="l" t="t" r="r" b="b"/>
                <a:pathLst>
                  <a:path w="5128" h="5830" extrusionOk="0">
                    <a:moveTo>
                      <a:pt x="536" y="0"/>
                    </a:moveTo>
                    <a:lnTo>
                      <a:pt x="1" y="3651"/>
                    </a:lnTo>
                    <a:cubicBezTo>
                      <a:pt x="1" y="3651"/>
                      <a:pt x="483" y="5829"/>
                      <a:pt x="2694" y="5829"/>
                    </a:cubicBezTo>
                    <a:cubicBezTo>
                      <a:pt x="2730" y="5829"/>
                      <a:pt x="2767" y="5829"/>
                      <a:pt x="2804" y="5827"/>
                    </a:cubicBezTo>
                    <a:cubicBezTo>
                      <a:pt x="5127" y="5772"/>
                      <a:pt x="4758" y="3688"/>
                      <a:pt x="4758" y="3688"/>
                    </a:cubicBezTo>
                    <a:lnTo>
                      <a:pt x="3984" y="1217"/>
                    </a:lnTo>
                    <a:lnTo>
                      <a:pt x="536" y="0"/>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48;p78">
                <a:extLst>
                  <a:ext uri="{FF2B5EF4-FFF2-40B4-BE49-F238E27FC236}">
                    <a16:creationId xmlns:a16="http://schemas.microsoft.com/office/drawing/2014/main" id="{48827865-9A19-8567-37B7-CC68265EF342}"/>
                  </a:ext>
                </a:extLst>
              </p:cNvPr>
              <p:cNvSpPr/>
              <p:nvPr/>
            </p:nvSpPr>
            <p:spPr>
              <a:xfrm>
                <a:off x="5502800" y="2394875"/>
                <a:ext cx="95450" cy="67325"/>
              </a:xfrm>
              <a:custGeom>
                <a:avLst/>
                <a:gdLst/>
                <a:ahLst/>
                <a:cxnLst/>
                <a:rect l="l" t="t" r="r" b="b"/>
                <a:pathLst>
                  <a:path w="3818" h="2693" extrusionOk="0">
                    <a:moveTo>
                      <a:pt x="130" y="0"/>
                    </a:moveTo>
                    <a:lnTo>
                      <a:pt x="1" y="885"/>
                    </a:lnTo>
                    <a:cubicBezTo>
                      <a:pt x="351" y="1734"/>
                      <a:pt x="996" y="2693"/>
                      <a:pt x="2656" y="2693"/>
                    </a:cubicBezTo>
                    <a:cubicBezTo>
                      <a:pt x="3301" y="2693"/>
                      <a:pt x="3615" y="2434"/>
                      <a:pt x="3818" y="2010"/>
                    </a:cubicBezTo>
                    <a:lnTo>
                      <a:pt x="3578" y="1217"/>
                    </a:lnTo>
                    <a:lnTo>
                      <a:pt x="130" y="0"/>
                    </a:ln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49;p78">
                <a:extLst>
                  <a:ext uri="{FF2B5EF4-FFF2-40B4-BE49-F238E27FC236}">
                    <a16:creationId xmlns:a16="http://schemas.microsoft.com/office/drawing/2014/main" id="{05F1FAC7-EEEE-2C25-1411-EB63DA5A3FE5}"/>
                  </a:ext>
                </a:extLst>
              </p:cNvPr>
              <p:cNvSpPr/>
              <p:nvPr/>
            </p:nvSpPr>
            <p:spPr>
              <a:xfrm>
                <a:off x="5459575" y="2220125"/>
                <a:ext cx="205975" cy="218550"/>
              </a:xfrm>
              <a:custGeom>
                <a:avLst/>
                <a:gdLst/>
                <a:ahLst/>
                <a:cxnLst/>
                <a:rect l="l" t="t" r="r" b="b"/>
                <a:pathLst>
                  <a:path w="8239" h="8742" extrusionOk="0">
                    <a:moveTo>
                      <a:pt x="4390" y="0"/>
                    </a:moveTo>
                    <a:cubicBezTo>
                      <a:pt x="3155" y="0"/>
                      <a:pt x="1991" y="773"/>
                      <a:pt x="1803" y="3118"/>
                    </a:cubicBezTo>
                    <a:cubicBezTo>
                      <a:pt x="1803" y="3118"/>
                      <a:pt x="1568" y="2782"/>
                      <a:pt x="1150" y="2782"/>
                    </a:cubicBezTo>
                    <a:cubicBezTo>
                      <a:pt x="1032" y="2782"/>
                      <a:pt x="899" y="2809"/>
                      <a:pt x="752" y="2878"/>
                    </a:cubicBezTo>
                    <a:cubicBezTo>
                      <a:pt x="104" y="3184"/>
                      <a:pt x="1" y="6074"/>
                      <a:pt x="1197" y="6074"/>
                    </a:cubicBezTo>
                    <a:cubicBezTo>
                      <a:pt x="1226" y="6074"/>
                      <a:pt x="1256" y="6072"/>
                      <a:pt x="1287" y="6068"/>
                    </a:cubicBezTo>
                    <a:cubicBezTo>
                      <a:pt x="1287" y="6068"/>
                      <a:pt x="1527" y="8263"/>
                      <a:pt x="3389" y="8650"/>
                    </a:cubicBezTo>
                    <a:cubicBezTo>
                      <a:pt x="3686" y="8712"/>
                      <a:pt x="3953" y="8741"/>
                      <a:pt x="4196" y="8741"/>
                    </a:cubicBezTo>
                    <a:cubicBezTo>
                      <a:pt x="5476" y="8741"/>
                      <a:pt x="6070" y="7923"/>
                      <a:pt x="6690" y="6714"/>
                    </a:cubicBezTo>
                    <a:cubicBezTo>
                      <a:pt x="7409" y="5294"/>
                      <a:pt x="8239" y="1919"/>
                      <a:pt x="6690" y="794"/>
                    </a:cubicBezTo>
                    <a:cubicBezTo>
                      <a:pt x="6070" y="344"/>
                      <a:pt x="5214" y="0"/>
                      <a:pt x="4390" y="0"/>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50;p78">
                <a:extLst>
                  <a:ext uri="{FF2B5EF4-FFF2-40B4-BE49-F238E27FC236}">
                    <a16:creationId xmlns:a16="http://schemas.microsoft.com/office/drawing/2014/main" id="{46AC54FB-2BB9-652A-5EC4-DBB4C172CB7F}"/>
                  </a:ext>
                </a:extLst>
              </p:cNvPr>
              <p:cNvSpPr/>
              <p:nvPr/>
            </p:nvSpPr>
            <p:spPr>
              <a:xfrm>
                <a:off x="5568725" y="2354300"/>
                <a:ext cx="19275" cy="29800"/>
              </a:xfrm>
              <a:custGeom>
                <a:avLst/>
                <a:gdLst/>
                <a:ahLst/>
                <a:cxnLst/>
                <a:rect l="l" t="t" r="r" b="b"/>
                <a:pathLst>
                  <a:path w="771" h="1192" extrusionOk="0">
                    <a:moveTo>
                      <a:pt x="535" y="1"/>
                    </a:moveTo>
                    <a:lnTo>
                      <a:pt x="535" y="1"/>
                    </a:lnTo>
                    <a:cubicBezTo>
                      <a:pt x="443" y="185"/>
                      <a:pt x="406" y="388"/>
                      <a:pt x="351" y="572"/>
                    </a:cubicBezTo>
                    <a:cubicBezTo>
                      <a:pt x="606" y="907"/>
                      <a:pt x="489" y="1104"/>
                      <a:pt x="168" y="1104"/>
                    </a:cubicBezTo>
                    <a:cubicBezTo>
                      <a:pt x="117" y="1104"/>
                      <a:pt x="61" y="1099"/>
                      <a:pt x="1" y="1089"/>
                    </a:cubicBezTo>
                    <a:lnTo>
                      <a:pt x="1" y="1089"/>
                    </a:lnTo>
                    <a:cubicBezTo>
                      <a:pt x="115" y="1161"/>
                      <a:pt x="223" y="1192"/>
                      <a:pt x="316" y="1192"/>
                    </a:cubicBezTo>
                    <a:cubicBezTo>
                      <a:pt x="620" y="1192"/>
                      <a:pt x="771" y="861"/>
                      <a:pt x="501" y="541"/>
                    </a:cubicBezTo>
                    <a:lnTo>
                      <a:pt x="501" y="541"/>
                    </a:lnTo>
                    <a:cubicBezTo>
                      <a:pt x="519" y="367"/>
                      <a:pt x="535" y="192"/>
                      <a:pt x="535" y="1"/>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51;p78">
                <a:extLst>
                  <a:ext uri="{FF2B5EF4-FFF2-40B4-BE49-F238E27FC236}">
                    <a16:creationId xmlns:a16="http://schemas.microsoft.com/office/drawing/2014/main" id="{172761A1-6D78-10BC-D6BD-5E07A06C4EF6}"/>
                  </a:ext>
                </a:extLst>
              </p:cNvPr>
              <p:cNvSpPr/>
              <p:nvPr/>
            </p:nvSpPr>
            <p:spPr>
              <a:xfrm>
                <a:off x="5540600" y="2387025"/>
                <a:ext cx="47975" cy="35100"/>
              </a:xfrm>
              <a:custGeom>
                <a:avLst/>
                <a:gdLst/>
                <a:ahLst/>
                <a:cxnLst/>
                <a:rect l="l" t="t" r="r" b="b"/>
                <a:pathLst>
                  <a:path w="1919" h="1404" extrusionOk="0">
                    <a:moveTo>
                      <a:pt x="333" y="1"/>
                    </a:moveTo>
                    <a:cubicBezTo>
                      <a:pt x="333" y="1"/>
                      <a:pt x="1" y="1365"/>
                      <a:pt x="812" y="1402"/>
                    </a:cubicBezTo>
                    <a:cubicBezTo>
                      <a:pt x="827" y="1403"/>
                      <a:pt x="842" y="1403"/>
                      <a:pt x="857" y="1403"/>
                    </a:cubicBezTo>
                    <a:cubicBezTo>
                      <a:pt x="1634" y="1403"/>
                      <a:pt x="1918" y="480"/>
                      <a:pt x="1918" y="480"/>
                    </a:cubicBezTo>
                    <a:lnTo>
                      <a:pt x="3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52;p78">
                <a:extLst>
                  <a:ext uri="{FF2B5EF4-FFF2-40B4-BE49-F238E27FC236}">
                    <a16:creationId xmlns:a16="http://schemas.microsoft.com/office/drawing/2014/main" id="{2FBFC91B-CA3B-DB28-9FFC-DD8424831ADD}"/>
                  </a:ext>
                </a:extLst>
              </p:cNvPr>
              <p:cNvSpPr/>
              <p:nvPr/>
            </p:nvSpPr>
            <p:spPr>
              <a:xfrm>
                <a:off x="5542900" y="2318100"/>
                <a:ext cx="18925" cy="5350"/>
              </a:xfrm>
              <a:custGeom>
                <a:avLst/>
                <a:gdLst/>
                <a:ahLst/>
                <a:cxnLst/>
                <a:rect l="l" t="t" r="r" b="b"/>
                <a:pathLst>
                  <a:path w="757" h="214" extrusionOk="0">
                    <a:moveTo>
                      <a:pt x="443" y="0"/>
                    </a:moveTo>
                    <a:cubicBezTo>
                      <a:pt x="331" y="0"/>
                      <a:pt x="185" y="53"/>
                      <a:pt x="1" y="213"/>
                    </a:cubicBezTo>
                    <a:lnTo>
                      <a:pt x="757" y="213"/>
                    </a:lnTo>
                    <a:cubicBezTo>
                      <a:pt x="757" y="213"/>
                      <a:pt x="667" y="0"/>
                      <a:pt x="443"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53;p78">
                <a:extLst>
                  <a:ext uri="{FF2B5EF4-FFF2-40B4-BE49-F238E27FC236}">
                    <a16:creationId xmlns:a16="http://schemas.microsoft.com/office/drawing/2014/main" id="{4540843A-E485-3C33-DF0C-BBCA42376DCD}"/>
                  </a:ext>
                </a:extLst>
              </p:cNvPr>
              <p:cNvSpPr/>
              <p:nvPr/>
            </p:nvSpPr>
            <p:spPr>
              <a:xfrm>
                <a:off x="5613450" y="2336600"/>
                <a:ext cx="14775" cy="11725"/>
              </a:xfrm>
              <a:custGeom>
                <a:avLst/>
                <a:gdLst/>
                <a:ahLst/>
                <a:cxnLst/>
                <a:rect l="l" t="t" r="r" b="b"/>
                <a:pathLst>
                  <a:path w="591" h="469" extrusionOk="0">
                    <a:moveTo>
                      <a:pt x="235" y="1"/>
                    </a:moveTo>
                    <a:cubicBezTo>
                      <a:pt x="169" y="1"/>
                      <a:pt x="91" y="24"/>
                      <a:pt x="0" y="82"/>
                    </a:cubicBezTo>
                    <a:lnTo>
                      <a:pt x="590" y="469"/>
                    </a:lnTo>
                    <a:cubicBezTo>
                      <a:pt x="590" y="469"/>
                      <a:pt x="529" y="1"/>
                      <a:pt x="235"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54;p78">
                <a:extLst>
                  <a:ext uri="{FF2B5EF4-FFF2-40B4-BE49-F238E27FC236}">
                    <a16:creationId xmlns:a16="http://schemas.microsoft.com/office/drawing/2014/main" id="{38BF3F11-F434-F180-B66D-7780E81880B8}"/>
                  </a:ext>
                </a:extLst>
              </p:cNvPr>
              <p:cNvSpPr/>
              <p:nvPr/>
            </p:nvSpPr>
            <p:spPr>
              <a:xfrm>
                <a:off x="5458075" y="2196850"/>
                <a:ext cx="223625" cy="124125"/>
              </a:xfrm>
              <a:custGeom>
                <a:avLst/>
                <a:gdLst/>
                <a:ahLst/>
                <a:cxnLst/>
                <a:rect l="l" t="t" r="r" b="b"/>
                <a:pathLst>
                  <a:path w="8945" h="4965" extrusionOk="0">
                    <a:moveTo>
                      <a:pt x="4202" y="0"/>
                    </a:moveTo>
                    <a:cubicBezTo>
                      <a:pt x="1432" y="0"/>
                      <a:pt x="1180" y="1760"/>
                      <a:pt x="1" y="4565"/>
                    </a:cubicBezTo>
                    <a:lnTo>
                      <a:pt x="388" y="4657"/>
                    </a:lnTo>
                    <a:cubicBezTo>
                      <a:pt x="388" y="4657"/>
                      <a:pt x="615" y="3779"/>
                      <a:pt x="1097" y="3779"/>
                    </a:cubicBezTo>
                    <a:cubicBezTo>
                      <a:pt x="1147" y="3779"/>
                      <a:pt x="1199" y="3788"/>
                      <a:pt x="1255" y="3809"/>
                    </a:cubicBezTo>
                    <a:cubicBezTo>
                      <a:pt x="1863" y="4049"/>
                      <a:pt x="1882" y="4768"/>
                      <a:pt x="1882" y="4768"/>
                    </a:cubicBezTo>
                    <a:cubicBezTo>
                      <a:pt x="1882" y="4768"/>
                      <a:pt x="1884" y="4768"/>
                      <a:pt x="1888" y="4768"/>
                    </a:cubicBezTo>
                    <a:cubicBezTo>
                      <a:pt x="2010" y="4768"/>
                      <a:pt x="3795" y="4751"/>
                      <a:pt x="4703" y="3754"/>
                    </a:cubicBezTo>
                    <a:lnTo>
                      <a:pt x="4703" y="3754"/>
                    </a:lnTo>
                    <a:lnTo>
                      <a:pt x="4224" y="4547"/>
                    </a:lnTo>
                    <a:cubicBezTo>
                      <a:pt x="4224" y="4547"/>
                      <a:pt x="4377" y="4561"/>
                      <a:pt x="4607" y="4561"/>
                    </a:cubicBezTo>
                    <a:cubicBezTo>
                      <a:pt x="5008" y="4561"/>
                      <a:pt x="5640" y="4517"/>
                      <a:pt x="6086" y="4270"/>
                    </a:cubicBezTo>
                    <a:lnTo>
                      <a:pt x="6086" y="4270"/>
                    </a:lnTo>
                    <a:lnTo>
                      <a:pt x="5754" y="4842"/>
                    </a:lnTo>
                    <a:cubicBezTo>
                      <a:pt x="5754" y="4842"/>
                      <a:pt x="6139" y="4965"/>
                      <a:pt x="6657" y="4965"/>
                    </a:cubicBezTo>
                    <a:cubicBezTo>
                      <a:pt x="7081" y="4965"/>
                      <a:pt x="7595" y="4882"/>
                      <a:pt x="8059" y="4584"/>
                    </a:cubicBezTo>
                    <a:cubicBezTo>
                      <a:pt x="8059" y="4584"/>
                      <a:pt x="8944" y="490"/>
                      <a:pt x="5219" y="66"/>
                    </a:cubicBezTo>
                    <a:cubicBezTo>
                      <a:pt x="4846" y="22"/>
                      <a:pt x="4509" y="0"/>
                      <a:pt x="4202"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55;p78">
                <a:extLst>
                  <a:ext uri="{FF2B5EF4-FFF2-40B4-BE49-F238E27FC236}">
                    <a16:creationId xmlns:a16="http://schemas.microsoft.com/office/drawing/2014/main" id="{548F7F32-7763-2E2B-148C-557A140BC7BD}"/>
                  </a:ext>
                </a:extLst>
              </p:cNvPr>
              <p:cNvSpPr/>
              <p:nvPr/>
            </p:nvSpPr>
            <p:spPr>
              <a:xfrm>
                <a:off x="5458075" y="2313275"/>
                <a:ext cx="35075" cy="65950"/>
              </a:xfrm>
              <a:custGeom>
                <a:avLst/>
                <a:gdLst/>
                <a:ahLst/>
                <a:cxnLst/>
                <a:rect l="l" t="t" r="r" b="b"/>
                <a:pathLst>
                  <a:path w="1403" h="2638" extrusionOk="0">
                    <a:moveTo>
                      <a:pt x="148" y="0"/>
                    </a:moveTo>
                    <a:lnTo>
                      <a:pt x="1" y="2637"/>
                    </a:lnTo>
                    <a:lnTo>
                      <a:pt x="1402" y="2637"/>
                    </a:lnTo>
                    <a:cubicBezTo>
                      <a:pt x="1273" y="2250"/>
                      <a:pt x="1402" y="1863"/>
                      <a:pt x="1402" y="1863"/>
                    </a:cubicBezTo>
                    <a:cubicBezTo>
                      <a:pt x="38" y="1586"/>
                      <a:pt x="388" y="0"/>
                      <a:pt x="388"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56;p78">
                <a:extLst>
                  <a:ext uri="{FF2B5EF4-FFF2-40B4-BE49-F238E27FC236}">
                    <a16:creationId xmlns:a16="http://schemas.microsoft.com/office/drawing/2014/main" id="{35E2C11B-D6D6-A8A5-DF0A-66B628C93CEC}"/>
                  </a:ext>
                </a:extLst>
              </p:cNvPr>
              <p:cNvSpPr/>
              <p:nvPr/>
            </p:nvSpPr>
            <p:spPr>
              <a:xfrm>
                <a:off x="5479750" y="2304100"/>
                <a:ext cx="20300" cy="40550"/>
              </a:xfrm>
              <a:custGeom>
                <a:avLst/>
                <a:gdLst/>
                <a:ahLst/>
                <a:cxnLst/>
                <a:rect l="l" t="t" r="r" b="b"/>
                <a:pathLst>
                  <a:path w="812" h="1622" extrusionOk="0">
                    <a:moveTo>
                      <a:pt x="220" y="0"/>
                    </a:moveTo>
                    <a:cubicBezTo>
                      <a:pt x="148" y="0"/>
                      <a:pt x="74" y="22"/>
                      <a:pt x="1" y="72"/>
                    </a:cubicBezTo>
                    <a:cubicBezTo>
                      <a:pt x="49" y="62"/>
                      <a:pt x="93" y="57"/>
                      <a:pt x="134" y="57"/>
                    </a:cubicBezTo>
                    <a:cubicBezTo>
                      <a:pt x="563" y="57"/>
                      <a:pt x="609" y="611"/>
                      <a:pt x="621" y="1037"/>
                    </a:cubicBezTo>
                    <a:lnTo>
                      <a:pt x="621" y="1037"/>
                    </a:lnTo>
                    <a:cubicBezTo>
                      <a:pt x="552" y="927"/>
                      <a:pt x="471" y="827"/>
                      <a:pt x="351" y="773"/>
                    </a:cubicBezTo>
                    <a:lnTo>
                      <a:pt x="351" y="773"/>
                    </a:lnTo>
                    <a:cubicBezTo>
                      <a:pt x="554" y="994"/>
                      <a:pt x="628" y="1345"/>
                      <a:pt x="738" y="1621"/>
                    </a:cubicBezTo>
                    <a:cubicBezTo>
                      <a:pt x="757" y="1234"/>
                      <a:pt x="812" y="810"/>
                      <a:pt x="701" y="423"/>
                    </a:cubicBezTo>
                    <a:cubicBezTo>
                      <a:pt x="632" y="201"/>
                      <a:pt x="438" y="0"/>
                      <a:pt x="220" y="0"/>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57;p78">
                <a:extLst>
                  <a:ext uri="{FF2B5EF4-FFF2-40B4-BE49-F238E27FC236}">
                    <a16:creationId xmlns:a16="http://schemas.microsoft.com/office/drawing/2014/main" id="{0F1041A2-EC07-AB4B-2273-4DCFDA5DBEF2}"/>
                  </a:ext>
                </a:extLst>
              </p:cNvPr>
              <p:cNvSpPr/>
              <p:nvPr/>
            </p:nvSpPr>
            <p:spPr>
              <a:xfrm>
                <a:off x="5474675" y="2348825"/>
                <a:ext cx="11550" cy="11275"/>
              </a:xfrm>
              <a:custGeom>
                <a:avLst/>
                <a:gdLst/>
                <a:ahLst/>
                <a:cxnLst/>
                <a:rect l="l" t="t" r="r" b="b"/>
                <a:pathLst>
                  <a:path w="462" h="451" extrusionOk="0">
                    <a:moveTo>
                      <a:pt x="333" y="0"/>
                    </a:moveTo>
                    <a:cubicBezTo>
                      <a:pt x="305" y="0"/>
                      <a:pt x="279" y="15"/>
                      <a:pt x="259" y="35"/>
                    </a:cubicBezTo>
                    <a:lnTo>
                      <a:pt x="56" y="256"/>
                    </a:lnTo>
                    <a:cubicBezTo>
                      <a:pt x="1" y="312"/>
                      <a:pt x="19" y="367"/>
                      <a:pt x="56" y="404"/>
                    </a:cubicBezTo>
                    <a:lnTo>
                      <a:pt x="74" y="422"/>
                    </a:lnTo>
                    <a:cubicBezTo>
                      <a:pt x="93" y="441"/>
                      <a:pt x="121" y="450"/>
                      <a:pt x="148" y="450"/>
                    </a:cubicBezTo>
                    <a:cubicBezTo>
                      <a:pt x="176" y="450"/>
                      <a:pt x="204" y="441"/>
                      <a:pt x="222" y="422"/>
                    </a:cubicBezTo>
                    <a:lnTo>
                      <a:pt x="425" y="201"/>
                    </a:lnTo>
                    <a:cubicBezTo>
                      <a:pt x="462" y="146"/>
                      <a:pt x="462" y="91"/>
                      <a:pt x="425" y="35"/>
                    </a:cubicBezTo>
                    <a:lnTo>
                      <a:pt x="406" y="35"/>
                    </a:lnTo>
                    <a:cubicBezTo>
                      <a:pt x="381" y="10"/>
                      <a:pt x="356"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58;p78">
                <a:extLst>
                  <a:ext uri="{FF2B5EF4-FFF2-40B4-BE49-F238E27FC236}">
                    <a16:creationId xmlns:a16="http://schemas.microsoft.com/office/drawing/2014/main" id="{01E1D029-D831-A10F-A895-18190545D8EF}"/>
                  </a:ext>
                </a:extLst>
              </p:cNvPr>
              <p:cNvSpPr/>
              <p:nvPr/>
            </p:nvSpPr>
            <p:spPr>
              <a:xfrm>
                <a:off x="5465925" y="2339050"/>
                <a:ext cx="12475" cy="10400"/>
              </a:xfrm>
              <a:custGeom>
                <a:avLst/>
                <a:gdLst/>
                <a:ahLst/>
                <a:cxnLst/>
                <a:rect l="l" t="t" r="r" b="b"/>
                <a:pathLst>
                  <a:path w="499" h="416" extrusionOk="0">
                    <a:moveTo>
                      <a:pt x="358" y="0"/>
                    </a:moveTo>
                    <a:cubicBezTo>
                      <a:pt x="338" y="0"/>
                      <a:pt x="317" y="6"/>
                      <a:pt x="295" y="21"/>
                    </a:cubicBezTo>
                    <a:lnTo>
                      <a:pt x="56" y="205"/>
                    </a:lnTo>
                    <a:cubicBezTo>
                      <a:pt x="19" y="242"/>
                      <a:pt x="0" y="316"/>
                      <a:pt x="37" y="352"/>
                    </a:cubicBezTo>
                    <a:lnTo>
                      <a:pt x="56" y="371"/>
                    </a:lnTo>
                    <a:cubicBezTo>
                      <a:pt x="76" y="401"/>
                      <a:pt x="102" y="415"/>
                      <a:pt x="130" y="415"/>
                    </a:cubicBezTo>
                    <a:cubicBezTo>
                      <a:pt x="153" y="415"/>
                      <a:pt x="178" y="406"/>
                      <a:pt x="203" y="389"/>
                    </a:cubicBezTo>
                    <a:lnTo>
                      <a:pt x="443" y="205"/>
                    </a:lnTo>
                    <a:cubicBezTo>
                      <a:pt x="480" y="168"/>
                      <a:pt x="498" y="113"/>
                      <a:pt x="461" y="57"/>
                    </a:cubicBezTo>
                    <a:lnTo>
                      <a:pt x="443" y="39"/>
                    </a:lnTo>
                    <a:cubicBezTo>
                      <a:pt x="420" y="16"/>
                      <a:pt x="390" y="0"/>
                      <a:pt x="3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59;p78">
                <a:extLst>
                  <a:ext uri="{FF2B5EF4-FFF2-40B4-BE49-F238E27FC236}">
                    <a16:creationId xmlns:a16="http://schemas.microsoft.com/office/drawing/2014/main" id="{A37BA9F3-CD24-E463-E531-411E4B6EB7C7}"/>
                  </a:ext>
                </a:extLst>
              </p:cNvPr>
              <p:cNvSpPr/>
              <p:nvPr/>
            </p:nvSpPr>
            <p:spPr>
              <a:xfrm>
                <a:off x="5474225" y="2292250"/>
                <a:ext cx="7850" cy="6800"/>
              </a:xfrm>
              <a:custGeom>
                <a:avLst/>
                <a:gdLst/>
                <a:ahLst/>
                <a:cxnLst/>
                <a:rect l="l" t="t" r="r" b="b"/>
                <a:pathLst>
                  <a:path w="314" h="272" extrusionOk="0">
                    <a:moveTo>
                      <a:pt x="134" y="1"/>
                    </a:moveTo>
                    <a:cubicBezTo>
                      <a:pt x="101" y="1"/>
                      <a:pt x="67" y="13"/>
                      <a:pt x="56" y="48"/>
                    </a:cubicBezTo>
                    <a:lnTo>
                      <a:pt x="37" y="67"/>
                    </a:lnTo>
                    <a:cubicBezTo>
                      <a:pt x="0" y="104"/>
                      <a:pt x="19" y="178"/>
                      <a:pt x="56" y="214"/>
                    </a:cubicBezTo>
                    <a:lnTo>
                      <a:pt x="129" y="251"/>
                    </a:lnTo>
                    <a:cubicBezTo>
                      <a:pt x="143" y="265"/>
                      <a:pt x="163" y="271"/>
                      <a:pt x="184" y="271"/>
                    </a:cubicBezTo>
                    <a:cubicBezTo>
                      <a:pt x="217" y="271"/>
                      <a:pt x="254" y="256"/>
                      <a:pt x="277" y="233"/>
                    </a:cubicBezTo>
                    <a:lnTo>
                      <a:pt x="277" y="214"/>
                    </a:lnTo>
                    <a:cubicBezTo>
                      <a:pt x="314" y="159"/>
                      <a:pt x="314" y="85"/>
                      <a:pt x="258" y="67"/>
                    </a:cubicBezTo>
                    <a:lnTo>
                      <a:pt x="185" y="12"/>
                    </a:lnTo>
                    <a:cubicBezTo>
                      <a:pt x="171" y="5"/>
                      <a:pt x="153"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60;p78">
                <a:extLst>
                  <a:ext uri="{FF2B5EF4-FFF2-40B4-BE49-F238E27FC236}">
                    <a16:creationId xmlns:a16="http://schemas.microsoft.com/office/drawing/2014/main" id="{8D6DEBD6-19D4-B0CA-68F0-E12C53B99DC4}"/>
                  </a:ext>
                </a:extLst>
              </p:cNvPr>
              <p:cNvSpPr/>
              <p:nvPr/>
            </p:nvSpPr>
            <p:spPr>
              <a:xfrm>
                <a:off x="5371425" y="2463100"/>
                <a:ext cx="325950" cy="362900"/>
              </a:xfrm>
              <a:custGeom>
                <a:avLst/>
                <a:gdLst/>
                <a:ahLst/>
                <a:cxnLst/>
                <a:rect l="l" t="t" r="r" b="b"/>
                <a:pathLst>
                  <a:path w="13038" h="14516" extrusionOk="0">
                    <a:moveTo>
                      <a:pt x="4979" y="0"/>
                    </a:moveTo>
                    <a:cubicBezTo>
                      <a:pt x="4979" y="0"/>
                      <a:pt x="1549" y="959"/>
                      <a:pt x="793" y="3098"/>
                    </a:cubicBezTo>
                    <a:cubicBezTo>
                      <a:pt x="37" y="5256"/>
                      <a:pt x="0" y="13867"/>
                      <a:pt x="3651" y="14365"/>
                    </a:cubicBezTo>
                    <a:cubicBezTo>
                      <a:pt x="3651" y="14365"/>
                      <a:pt x="4332" y="14515"/>
                      <a:pt x="5244" y="14515"/>
                    </a:cubicBezTo>
                    <a:cubicBezTo>
                      <a:pt x="5964" y="14515"/>
                      <a:pt x="6827" y="14422"/>
                      <a:pt x="7616" y="14089"/>
                    </a:cubicBezTo>
                    <a:cubicBezTo>
                      <a:pt x="7616" y="14089"/>
                      <a:pt x="8344" y="14158"/>
                      <a:pt x="9340" y="14158"/>
                    </a:cubicBezTo>
                    <a:cubicBezTo>
                      <a:pt x="10336" y="14158"/>
                      <a:pt x="11599" y="14089"/>
                      <a:pt x="12669" y="13812"/>
                    </a:cubicBezTo>
                    <a:cubicBezTo>
                      <a:pt x="12669" y="13812"/>
                      <a:pt x="12945" y="10253"/>
                      <a:pt x="12982" y="8999"/>
                    </a:cubicBezTo>
                    <a:cubicBezTo>
                      <a:pt x="13037" y="7745"/>
                      <a:pt x="12060" y="4352"/>
                      <a:pt x="12060" y="4352"/>
                    </a:cubicBezTo>
                    <a:lnTo>
                      <a:pt x="11728" y="1291"/>
                    </a:lnTo>
                    <a:cubicBezTo>
                      <a:pt x="10695" y="461"/>
                      <a:pt x="9368" y="185"/>
                      <a:pt x="9368" y="185"/>
                    </a:cubicBezTo>
                    <a:cubicBezTo>
                      <a:pt x="9368" y="185"/>
                      <a:pt x="9349" y="2324"/>
                      <a:pt x="7800" y="2637"/>
                    </a:cubicBezTo>
                    <a:cubicBezTo>
                      <a:pt x="7722" y="2653"/>
                      <a:pt x="7645" y="2661"/>
                      <a:pt x="7568" y="2661"/>
                    </a:cubicBezTo>
                    <a:cubicBezTo>
                      <a:pt x="6126" y="2661"/>
                      <a:pt x="4979" y="0"/>
                      <a:pt x="49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61;p78">
                <a:extLst>
                  <a:ext uri="{FF2B5EF4-FFF2-40B4-BE49-F238E27FC236}">
                    <a16:creationId xmlns:a16="http://schemas.microsoft.com/office/drawing/2014/main" id="{22CE15CB-B092-3660-E76A-D17402C3CD63}"/>
                  </a:ext>
                </a:extLst>
              </p:cNvPr>
              <p:cNvSpPr/>
              <p:nvPr/>
            </p:nvSpPr>
            <p:spPr>
              <a:xfrm>
                <a:off x="5593150" y="2495375"/>
                <a:ext cx="153100" cy="473000"/>
              </a:xfrm>
              <a:custGeom>
                <a:avLst/>
                <a:gdLst/>
                <a:ahLst/>
                <a:cxnLst/>
                <a:rect l="l" t="t" r="r" b="b"/>
                <a:pathLst>
                  <a:path w="6124" h="18920" extrusionOk="0">
                    <a:moveTo>
                      <a:pt x="2859" y="0"/>
                    </a:moveTo>
                    <a:cubicBezTo>
                      <a:pt x="1" y="0"/>
                      <a:pt x="2785" y="5164"/>
                      <a:pt x="3191" y="9239"/>
                    </a:cubicBezTo>
                    <a:cubicBezTo>
                      <a:pt x="3597" y="13296"/>
                      <a:pt x="4500" y="18920"/>
                      <a:pt x="4500" y="18920"/>
                    </a:cubicBezTo>
                    <a:lnTo>
                      <a:pt x="6123" y="18920"/>
                    </a:lnTo>
                    <a:cubicBezTo>
                      <a:pt x="5865" y="14457"/>
                      <a:pt x="5459" y="11286"/>
                      <a:pt x="5459" y="9903"/>
                    </a:cubicBezTo>
                    <a:cubicBezTo>
                      <a:pt x="5459" y="8520"/>
                      <a:pt x="4703" y="3965"/>
                      <a:pt x="4390" y="2213"/>
                    </a:cubicBezTo>
                    <a:cubicBezTo>
                      <a:pt x="4076" y="480"/>
                      <a:pt x="2859" y="0"/>
                      <a:pt x="2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62;p78">
                <a:extLst>
                  <a:ext uri="{FF2B5EF4-FFF2-40B4-BE49-F238E27FC236}">
                    <a16:creationId xmlns:a16="http://schemas.microsoft.com/office/drawing/2014/main" id="{94E0B2B9-5FED-CB09-63DD-85744080595F}"/>
                  </a:ext>
                </a:extLst>
              </p:cNvPr>
              <p:cNvSpPr/>
              <p:nvPr/>
            </p:nvSpPr>
            <p:spPr>
              <a:xfrm>
                <a:off x="5645725" y="2573750"/>
                <a:ext cx="36900" cy="236050"/>
              </a:xfrm>
              <a:custGeom>
                <a:avLst/>
                <a:gdLst/>
                <a:ahLst/>
                <a:cxnLst/>
                <a:rect l="l" t="t" r="r" b="b"/>
                <a:pathLst>
                  <a:path w="1476" h="9442" extrusionOk="0">
                    <a:moveTo>
                      <a:pt x="0" y="0"/>
                    </a:moveTo>
                    <a:lnTo>
                      <a:pt x="0" y="0"/>
                    </a:lnTo>
                    <a:cubicBezTo>
                      <a:pt x="1014" y="1309"/>
                      <a:pt x="1033" y="3043"/>
                      <a:pt x="1125" y="4610"/>
                    </a:cubicBezTo>
                    <a:cubicBezTo>
                      <a:pt x="1236" y="6214"/>
                      <a:pt x="1346" y="7837"/>
                      <a:pt x="1475" y="9441"/>
                    </a:cubicBezTo>
                    <a:cubicBezTo>
                      <a:pt x="1420" y="7837"/>
                      <a:pt x="1346" y="6214"/>
                      <a:pt x="1254" y="4610"/>
                    </a:cubicBezTo>
                    <a:cubicBezTo>
                      <a:pt x="1162" y="3024"/>
                      <a:pt x="1217" y="119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63;p78">
                <a:extLst>
                  <a:ext uri="{FF2B5EF4-FFF2-40B4-BE49-F238E27FC236}">
                    <a16:creationId xmlns:a16="http://schemas.microsoft.com/office/drawing/2014/main" id="{E65B81EB-9F70-4CA1-4F34-B884695B903B}"/>
                  </a:ext>
                </a:extLst>
              </p:cNvPr>
              <p:cNvSpPr/>
              <p:nvPr/>
            </p:nvSpPr>
            <p:spPr>
              <a:xfrm>
                <a:off x="5661850" y="2555700"/>
                <a:ext cx="125875" cy="159125"/>
              </a:xfrm>
              <a:custGeom>
                <a:avLst/>
                <a:gdLst/>
                <a:ahLst/>
                <a:cxnLst/>
                <a:rect l="l" t="t" r="r" b="b"/>
                <a:pathLst>
                  <a:path w="5035" h="6365" extrusionOk="0">
                    <a:moveTo>
                      <a:pt x="2424" y="0"/>
                    </a:moveTo>
                    <a:cubicBezTo>
                      <a:pt x="2342" y="0"/>
                      <a:pt x="2265" y="68"/>
                      <a:pt x="2232" y="150"/>
                    </a:cubicBezTo>
                    <a:lnTo>
                      <a:pt x="1070" y="3212"/>
                    </a:lnTo>
                    <a:lnTo>
                      <a:pt x="56" y="5812"/>
                    </a:lnTo>
                    <a:cubicBezTo>
                      <a:pt x="0" y="5959"/>
                      <a:pt x="93" y="6107"/>
                      <a:pt x="240" y="6107"/>
                    </a:cubicBezTo>
                    <a:lnTo>
                      <a:pt x="2527" y="6365"/>
                    </a:lnTo>
                    <a:cubicBezTo>
                      <a:pt x="2619" y="6365"/>
                      <a:pt x="2711" y="6309"/>
                      <a:pt x="2748" y="6217"/>
                    </a:cubicBezTo>
                    <a:lnTo>
                      <a:pt x="4979" y="611"/>
                    </a:lnTo>
                    <a:cubicBezTo>
                      <a:pt x="5035" y="464"/>
                      <a:pt x="4961" y="316"/>
                      <a:pt x="4813" y="298"/>
                    </a:cubicBezTo>
                    <a:lnTo>
                      <a:pt x="2453" y="3"/>
                    </a:lnTo>
                    <a:cubicBezTo>
                      <a:pt x="2443" y="1"/>
                      <a:pt x="2434" y="0"/>
                      <a:pt x="242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64;p78">
                <a:extLst>
                  <a:ext uri="{FF2B5EF4-FFF2-40B4-BE49-F238E27FC236}">
                    <a16:creationId xmlns:a16="http://schemas.microsoft.com/office/drawing/2014/main" id="{D9D83668-9453-2C63-841B-07D79E5C53C0}"/>
                  </a:ext>
                </a:extLst>
              </p:cNvPr>
              <p:cNvSpPr/>
              <p:nvPr/>
            </p:nvSpPr>
            <p:spPr>
              <a:xfrm>
                <a:off x="5657250" y="2630350"/>
                <a:ext cx="110200" cy="106600"/>
              </a:xfrm>
              <a:custGeom>
                <a:avLst/>
                <a:gdLst/>
                <a:ahLst/>
                <a:cxnLst/>
                <a:rect l="l" t="t" r="r" b="b"/>
                <a:pathLst>
                  <a:path w="4408" h="4264" extrusionOk="0">
                    <a:moveTo>
                      <a:pt x="1153" y="1"/>
                    </a:moveTo>
                    <a:cubicBezTo>
                      <a:pt x="200" y="1"/>
                      <a:pt x="0" y="2531"/>
                      <a:pt x="0" y="2531"/>
                    </a:cubicBezTo>
                    <a:lnTo>
                      <a:pt x="1033" y="4264"/>
                    </a:lnTo>
                    <a:cubicBezTo>
                      <a:pt x="1955" y="4264"/>
                      <a:pt x="2545" y="4061"/>
                      <a:pt x="2914" y="3821"/>
                    </a:cubicBezTo>
                    <a:cubicBezTo>
                      <a:pt x="3301" y="3563"/>
                      <a:pt x="3522" y="3102"/>
                      <a:pt x="3541" y="2641"/>
                    </a:cubicBezTo>
                    <a:lnTo>
                      <a:pt x="3559" y="2438"/>
                    </a:lnTo>
                    <a:cubicBezTo>
                      <a:pt x="3633" y="2438"/>
                      <a:pt x="3743" y="2401"/>
                      <a:pt x="3836" y="2365"/>
                    </a:cubicBezTo>
                    <a:cubicBezTo>
                      <a:pt x="3983" y="2309"/>
                      <a:pt x="4057" y="2180"/>
                      <a:pt x="4057" y="2033"/>
                    </a:cubicBezTo>
                    <a:lnTo>
                      <a:pt x="4057" y="2014"/>
                    </a:lnTo>
                    <a:cubicBezTo>
                      <a:pt x="4057" y="1806"/>
                      <a:pt x="3904" y="1653"/>
                      <a:pt x="3706" y="1653"/>
                    </a:cubicBezTo>
                    <a:cubicBezTo>
                      <a:pt x="3676" y="1653"/>
                      <a:pt x="3646" y="1657"/>
                      <a:pt x="3614" y="1664"/>
                    </a:cubicBezTo>
                    <a:cubicBezTo>
                      <a:pt x="3061" y="1774"/>
                      <a:pt x="2489" y="1811"/>
                      <a:pt x="2489" y="1811"/>
                    </a:cubicBezTo>
                    <a:cubicBezTo>
                      <a:pt x="3246" y="1682"/>
                      <a:pt x="3854" y="1369"/>
                      <a:pt x="4186" y="1184"/>
                    </a:cubicBezTo>
                    <a:cubicBezTo>
                      <a:pt x="4334" y="1092"/>
                      <a:pt x="4407" y="908"/>
                      <a:pt x="4352" y="742"/>
                    </a:cubicBezTo>
                    <a:lnTo>
                      <a:pt x="4352" y="723"/>
                    </a:lnTo>
                    <a:cubicBezTo>
                      <a:pt x="4296" y="570"/>
                      <a:pt x="4145" y="469"/>
                      <a:pt x="3987" y="469"/>
                    </a:cubicBezTo>
                    <a:cubicBezTo>
                      <a:pt x="3937" y="469"/>
                      <a:pt x="3885" y="480"/>
                      <a:pt x="3836" y="502"/>
                    </a:cubicBezTo>
                    <a:cubicBezTo>
                      <a:pt x="2756" y="995"/>
                      <a:pt x="1886" y="1085"/>
                      <a:pt x="1395" y="1085"/>
                    </a:cubicBezTo>
                    <a:cubicBezTo>
                      <a:pt x="1115" y="1085"/>
                      <a:pt x="959" y="1055"/>
                      <a:pt x="959" y="1055"/>
                    </a:cubicBezTo>
                    <a:lnTo>
                      <a:pt x="1309" y="23"/>
                    </a:lnTo>
                    <a:cubicBezTo>
                      <a:pt x="1255" y="8"/>
                      <a:pt x="1203" y="1"/>
                      <a:pt x="1153" y="1"/>
                    </a:cubicBez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65;p78">
                <a:extLst>
                  <a:ext uri="{FF2B5EF4-FFF2-40B4-BE49-F238E27FC236}">
                    <a16:creationId xmlns:a16="http://schemas.microsoft.com/office/drawing/2014/main" id="{1B6CAE28-59AE-9C1D-EC91-BDADC9FC537F}"/>
                  </a:ext>
                </a:extLst>
              </p:cNvPr>
              <p:cNvSpPr/>
              <p:nvPr/>
            </p:nvSpPr>
            <p:spPr>
              <a:xfrm>
                <a:off x="5488050" y="2692675"/>
                <a:ext cx="157700" cy="33675"/>
              </a:xfrm>
              <a:custGeom>
                <a:avLst/>
                <a:gdLst/>
                <a:ahLst/>
                <a:cxnLst/>
                <a:rect l="l" t="t" r="r" b="b"/>
                <a:pathLst>
                  <a:path w="6308" h="1347" extrusionOk="0">
                    <a:moveTo>
                      <a:pt x="6307" y="1"/>
                    </a:moveTo>
                    <a:lnTo>
                      <a:pt x="0" y="1347"/>
                    </a:lnTo>
                    <a:cubicBezTo>
                      <a:pt x="0" y="1347"/>
                      <a:pt x="4334" y="830"/>
                      <a:pt x="6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66;p78">
                <a:extLst>
                  <a:ext uri="{FF2B5EF4-FFF2-40B4-BE49-F238E27FC236}">
                    <a16:creationId xmlns:a16="http://schemas.microsoft.com/office/drawing/2014/main" id="{5771FD05-32CA-4044-5E52-3D1A26303BA8}"/>
                  </a:ext>
                </a:extLst>
              </p:cNvPr>
              <p:cNvSpPr/>
              <p:nvPr/>
            </p:nvSpPr>
            <p:spPr>
              <a:xfrm>
                <a:off x="5481600" y="2746625"/>
                <a:ext cx="191350" cy="78875"/>
              </a:xfrm>
              <a:custGeom>
                <a:avLst/>
                <a:gdLst/>
                <a:ahLst/>
                <a:cxnLst/>
                <a:rect l="l" t="t" r="r" b="b"/>
                <a:pathLst>
                  <a:path w="7654" h="3155" extrusionOk="0">
                    <a:moveTo>
                      <a:pt x="7653" y="0"/>
                    </a:moveTo>
                    <a:lnTo>
                      <a:pt x="0" y="3135"/>
                    </a:lnTo>
                    <a:cubicBezTo>
                      <a:pt x="0" y="3135"/>
                      <a:pt x="191" y="3154"/>
                      <a:pt x="520" y="3154"/>
                    </a:cubicBezTo>
                    <a:cubicBezTo>
                      <a:pt x="1805" y="3154"/>
                      <a:pt x="5202" y="2862"/>
                      <a:pt x="7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067;p78">
                <a:extLst>
                  <a:ext uri="{FF2B5EF4-FFF2-40B4-BE49-F238E27FC236}">
                    <a16:creationId xmlns:a16="http://schemas.microsoft.com/office/drawing/2014/main" id="{968DB771-1EE7-CCD2-89B3-B8A6B19DC2ED}"/>
                  </a:ext>
                </a:extLst>
              </p:cNvPr>
              <p:cNvSpPr/>
              <p:nvPr/>
            </p:nvSpPr>
            <p:spPr>
              <a:xfrm>
                <a:off x="5627725" y="2682075"/>
                <a:ext cx="61800" cy="78400"/>
              </a:xfrm>
              <a:custGeom>
                <a:avLst/>
                <a:gdLst/>
                <a:ahLst/>
                <a:cxnLst/>
                <a:rect l="l" t="t" r="r" b="b"/>
                <a:pathLst>
                  <a:path w="2472" h="3136" extrusionOk="0">
                    <a:moveTo>
                      <a:pt x="1107" y="1"/>
                    </a:moveTo>
                    <a:lnTo>
                      <a:pt x="1" y="369"/>
                    </a:lnTo>
                    <a:lnTo>
                      <a:pt x="1458" y="3135"/>
                    </a:lnTo>
                    <a:lnTo>
                      <a:pt x="2472" y="2361"/>
                    </a:lnTo>
                    <a:lnTo>
                      <a:pt x="11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068;p78">
                <a:extLst>
                  <a:ext uri="{FF2B5EF4-FFF2-40B4-BE49-F238E27FC236}">
                    <a16:creationId xmlns:a16="http://schemas.microsoft.com/office/drawing/2014/main" id="{1553E553-028F-3F3F-3FDA-DEE9530104CC}"/>
                  </a:ext>
                </a:extLst>
              </p:cNvPr>
              <p:cNvSpPr/>
              <p:nvPr/>
            </p:nvSpPr>
            <p:spPr>
              <a:xfrm>
                <a:off x="5492650" y="2602775"/>
                <a:ext cx="20775" cy="120350"/>
              </a:xfrm>
              <a:custGeom>
                <a:avLst/>
                <a:gdLst/>
                <a:ahLst/>
                <a:cxnLst/>
                <a:rect l="l" t="t" r="r" b="b"/>
                <a:pathLst>
                  <a:path w="831" h="4814" extrusionOk="0">
                    <a:moveTo>
                      <a:pt x="1" y="1"/>
                    </a:moveTo>
                    <a:lnTo>
                      <a:pt x="1" y="1"/>
                    </a:lnTo>
                    <a:cubicBezTo>
                      <a:pt x="277" y="2343"/>
                      <a:pt x="831" y="4814"/>
                      <a:pt x="831" y="481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069;p78">
                <a:extLst>
                  <a:ext uri="{FF2B5EF4-FFF2-40B4-BE49-F238E27FC236}">
                    <a16:creationId xmlns:a16="http://schemas.microsoft.com/office/drawing/2014/main" id="{5871D1E2-1F43-9560-B0E2-86662C32F17B}"/>
                  </a:ext>
                </a:extLst>
              </p:cNvPr>
              <p:cNvSpPr/>
              <p:nvPr/>
            </p:nvSpPr>
            <p:spPr>
              <a:xfrm>
                <a:off x="5446550" y="2804250"/>
                <a:ext cx="239750" cy="45075"/>
              </a:xfrm>
              <a:custGeom>
                <a:avLst/>
                <a:gdLst/>
                <a:ahLst/>
                <a:cxnLst/>
                <a:rect l="l" t="t" r="r" b="b"/>
                <a:pathLst>
                  <a:path w="9590" h="1803" extrusionOk="0">
                    <a:moveTo>
                      <a:pt x="9405" y="0"/>
                    </a:moveTo>
                    <a:cubicBezTo>
                      <a:pt x="9405" y="0"/>
                      <a:pt x="8572" y="476"/>
                      <a:pt x="6232" y="476"/>
                    </a:cubicBezTo>
                    <a:cubicBezTo>
                      <a:pt x="5810" y="476"/>
                      <a:pt x="5338" y="461"/>
                      <a:pt x="4814" y="424"/>
                    </a:cubicBezTo>
                    <a:cubicBezTo>
                      <a:pt x="4814" y="424"/>
                      <a:pt x="3384" y="859"/>
                      <a:pt x="2265" y="859"/>
                    </a:cubicBezTo>
                    <a:cubicBezTo>
                      <a:pt x="2165" y="859"/>
                      <a:pt x="2068" y="856"/>
                      <a:pt x="1974" y="848"/>
                    </a:cubicBezTo>
                    <a:cubicBezTo>
                      <a:pt x="812" y="738"/>
                      <a:pt x="148" y="590"/>
                      <a:pt x="148" y="590"/>
                    </a:cubicBezTo>
                    <a:lnTo>
                      <a:pt x="1" y="1014"/>
                    </a:lnTo>
                    <a:cubicBezTo>
                      <a:pt x="1" y="1014"/>
                      <a:pt x="2942" y="1802"/>
                      <a:pt x="5964" y="1802"/>
                    </a:cubicBezTo>
                    <a:cubicBezTo>
                      <a:pt x="7228" y="1802"/>
                      <a:pt x="8507" y="1664"/>
                      <a:pt x="9590" y="1273"/>
                    </a:cubicBezTo>
                    <a:lnTo>
                      <a:pt x="9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070;p78">
                <a:extLst>
                  <a:ext uri="{FF2B5EF4-FFF2-40B4-BE49-F238E27FC236}">
                    <a16:creationId xmlns:a16="http://schemas.microsoft.com/office/drawing/2014/main" id="{E013C07F-959A-1978-5208-EEAAE82BB963}"/>
                  </a:ext>
                </a:extLst>
              </p:cNvPr>
              <p:cNvSpPr/>
              <p:nvPr/>
            </p:nvSpPr>
            <p:spPr>
              <a:xfrm>
                <a:off x="5471925" y="2462175"/>
                <a:ext cx="94525" cy="78050"/>
              </a:xfrm>
              <a:custGeom>
                <a:avLst/>
                <a:gdLst/>
                <a:ahLst/>
                <a:cxnLst/>
                <a:rect l="l" t="t" r="r" b="b"/>
                <a:pathLst>
                  <a:path w="3781" h="3122" extrusionOk="0">
                    <a:moveTo>
                      <a:pt x="977" y="1"/>
                    </a:moveTo>
                    <a:lnTo>
                      <a:pt x="0" y="388"/>
                    </a:lnTo>
                    <a:cubicBezTo>
                      <a:pt x="0" y="388"/>
                      <a:pt x="870" y="3122"/>
                      <a:pt x="2559" y="3122"/>
                    </a:cubicBezTo>
                    <a:cubicBezTo>
                      <a:pt x="2927" y="3122"/>
                      <a:pt x="3334" y="2991"/>
                      <a:pt x="3780" y="2674"/>
                    </a:cubicBezTo>
                    <a:cubicBezTo>
                      <a:pt x="3780" y="2674"/>
                      <a:pt x="2010" y="2490"/>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071;p78">
                <a:extLst>
                  <a:ext uri="{FF2B5EF4-FFF2-40B4-BE49-F238E27FC236}">
                    <a16:creationId xmlns:a16="http://schemas.microsoft.com/office/drawing/2014/main" id="{8980A61E-9E3F-8C02-CB80-5C84D8314A8E}"/>
                  </a:ext>
                </a:extLst>
              </p:cNvPr>
              <p:cNvSpPr/>
              <p:nvPr/>
            </p:nvSpPr>
            <p:spPr>
              <a:xfrm>
                <a:off x="5566425" y="2467700"/>
                <a:ext cx="60875" cy="73450"/>
              </a:xfrm>
              <a:custGeom>
                <a:avLst/>
                <a:gdLst/>
                <a:ahLst/>
                <a:cxnLst/>
                <a:rect l="l" t="t" r="r" b="b"/>
                <a:pathLst>
                  <a:path w="2435" h="2938" extrusionOk="0">
                    <a:moveTo>
                      <a:pt x="1568" y="1"/>
                    </a:moveTo>
                    <a:cubicBezTo>
                      <a:pt x="1383" y="2324"/>
                      <a:pt x="0" y="2453"/>
                      <a:pt x="0" y="2453"/>
                    </a:cubicBezTo>
                    <a:cubicBezTo>
                      <a:pt x="389" y="2797"/>
                      <a:pt x="718" y="2937"/>
                      <a:pt x="995" y="2937"/>
                    </a:cubicBezTo>
                    <a:cubicBezTo>
                      <a:pt x="2203" y="2937"/>
                      <a:pt x="2434" y="277"/>
                      <a:pt x="2434" y="277"/>
                    </a:cubicBezTo>
                    <a:cubicBezTo>
                      <a:pt x="1900" y="38"/>
                      <a:pt x="1568" y="1"/>
                      <a:pt x="1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072;p78">
                <a:extLst>
                  <a:ext uri="{FF2B5EF4-FFF2-40B4-BE49-F238E27FC236}">
                    <a16:creationId xmlns:a16="http://schemas.microsoft.com/office/drawing/2014/main" id="{A7D5BB94-097A-927E-C077-9DC66F9FD784}"/>
                  </a:ext>
                </a:extLst>
              </p:cNvPr>
              <p:cNvSpPr/>
              <p:nvPr/>
            </p:nvSpPr>
            <p:spPr>
              <a:xfrm>
                <a:off x="5701500" y="2938400"/>
                <a:ext cx="44750" cy="29975"/>
              </a:xfrm>
              <a:custGeom>
                <a:avLst/>
                <a:gdLst/>
                <a:ahLst/>
                <a:cxnLst/>
                <a:rect l="l" t="t" r="r" b="b"/>
                <a:pathLst>
                  <a:path w="1790" h="1199" extrusionOk="0">
                    <a:moveTo>
                      <a:pt x="1734" y="0"/>
                    </a:moveTo>
                    <a:lnTo>
                      <a:pt x="0" y="166"/>
                    </a:lnTo>
                    <a:lnTo>
                      <a:pt x="166" y="1199"/>
                    </a:lnTo>
                    <a:lnTo>
                      <a:pt x="1789" y="1199"/>
                    </a:lnTo>
                    <a:lnTo>
                      <a:pt x="1734" y="0"/>
                    </a:lnTo>
                    <a:close/>
                  </a:path>
                </a:pathLst>
              </a:custGeom>
              <a:solidFill>
                <a:srgbClr val="FFD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073;p78">
              <a:extLst>
                <a:ext uri="{FF2B5EF4-FFF2-40B4-BE49-F238E27FC236}">
                  <a16:creationId xmlns:a16="http://schemas.microsoft.com/office/drawing/2014/main" id="{60439915-7B77-F98E-E053-BE22ABD4966B}"/>
                </a:ext>
              </a:extLst>
            </p:cNvPr>
            <p:cNvSpPr/>
            <p:nvPr/>
          </p:nvSpPr>
          <p:spPr>
            <a:xfrm rot="637013">
              <a:off x="1516506" y="1708594"/>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74;p78">
              <a:extLst>
                <a:ext uri="{FF2B5EF4-FFF2-40B4-BE49-F238E27FC236}">
                  <a16:creationId xmlns:a16="http://schemas.microsoft.com/office/drawing/2014/main" id="{66608AE6-042D-6E03-640F-43A6B7F58F24}"/>
                </a:ext>
              </a:extLst>
            </p:cNvPr>
            <p:cNvSpPr/>
            <p:nvPr/>
          </p:nvSpPr>
          <p:spPr>
            <a:xfrm rot="637013">
              <a:off x="1767381" y="1778569"/>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606306"/>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6"/>
        <p:cNvGrpSpPr/>
        <p:nvPr/>
      </p:nvGrpSpPr>
      <p:grpSpPr>
        <a:xfrm>
          <a:off x="0" y="0"/>
          <a:ext cx="0" cy="0"/>
          <a:chOff x="0" y="0"/>
          <a:chExt cx="0" cy="0"/>
        </a:xfrm>
      </p:grpSpPr>
      <p:sp>
        <p:nvSpPr>
          <p:cNvPr id="6" name="צורה חופשית: צורה 5">
            <a:extLst>
              <a:ext uri="{FF2B5EF4-FFF2-40B4-BE49-F238E27FC236}">
                <a16:creationId xmlns:a16="http://schemas.microsoft.com/office/drawing/2014/main" id="{B595FC22-CE50-85CA-10B1-A2C8BCEC5D16}"/>
              </a:ext>
            </a:extLst>
          </p:cNvPr>
          <p:cNvSpPr/>
          <p:nvPr/>
        </p:nvSpPr>
        <p:spPr>
          <a:xfrm>
            <a:off x="1879575" y="58825"/>
            <a:ext cx="5384800" cy="5689599"/>
          </a:xfrm>
          <a:custGeom>
            <a:avLst/>
            <a:gdLst>
              <a:gd name="connsiteX0" fmla="*/ 2692400 w 5384800"/>
              <a:gd name="connsiteY0" fmla="*/ 4381499 h 5689599"/>
              <a:gd name="connsiteX1" fmla="*/ 3308350 w 5384800"/>
              <a:gd name="connsiteY1" fmla="*/ 5035549 h 5689599"/>
              <a:gd name="connsiteX2" fmla="*/ 2692400 w 5384800"/>
              <a:gd name="connsiteY2" fmla="*/ 5689599 h 5689599"/>
              <a:gd name="connsiteX3" fmla="*/ 2076450 w 5384800"/>
              <a:gd name="connsiteY3" fmla="*/ 5035549 h 5689599"/>
              <a:gd name="connsiteX4" fmla="*/ 3384550 w 5384800"/>
              <a:gd name="connsiteY4" fmla="*/ 3651249 h 5689599"/>
              <a:gd name="connsiteX5" fmla="*/ 4000500 w 5384800"/>
              <a:gd name="connsiteY5" fmla="*/ 4305299 h 5689599"/>
              <a:gd name="connsiteX6" fmla="*/ 3384550 w 5384800"/>
              <a:gd name="connsiteY6" fmla="*/ 4959349 h 5689599"/>
              <a:gd name="connsiteX7" fmla="*/ 2768600 w 5384800"/>
              <a:gd name="connsiteY7" fmla="*/ 4305299 h 5689599"/>
              <a:gd name="connsiteX8" fmla="*/ 2000250 w 5384800"/>
              <a:gd name="connsiteY8" fmla="*/ 3632199 h 5689599"/>
              <a:gd name="connsiteX9" fmla="*/ 2616200 w 5384800"/>
              <a:gd name="connsiteY9" fmla="*/ 4286249 h 5689599"/>
              <a:gd name="connsiteX10" fmla="*/ 2000250 w 5384800"/>
              <a:gd name="connsiteY10" fmla="*/ 4940299 h 5689599"/>
              <a:gd name="connsiteX11" fmla="*/ 1384300 w 5384800"/>
              <a:gd name="connsiteY11" fmla="*/ 4286249 h 5689599"/>
              <a:gd name="connsiteX12" fmla="*/ 4076700 w 5384800"/>
              <a:gd name="connsiteY12" fmla="*/ 2920999 h 5689599"/>
              <a:gd name="connsiteX13" fmla="*/ 4692650 w 5384800"/>
              <a:gd name="connsiteY13" fmla="*/ 3575049 h 5689599"/>
              <a:gd name="connsiteX14" fmla="*/ 4076700 w 5384800"/>
              <a:gd name="connsiteY14" fmla="*/ 4229099 h 5689599"/>
              <a:gd name="connsiteX15" fmla="*/ 3460750 w 5384800"/>
              <a:gd name="connsiteY15" fmla="*/ 3575049 h 5689599"/>
              <a:gd name="connsiteX16" fmla="*/ 2692400 w 5384800"/>
              <a:gd name="connsiteY16" fmla="*/ 2920999 h 5689599"/>
              <a:gd name="connsiteX17" fmla="*/ 3308350 w 5384800"/>
              <a:gd name="connsiteY17" fmla="*/ 3575049 h 5689599"/>
              <a:gd name="connsiteX18" fmla="*/ 2692400 w 5384800"/>
              <a:gd name="connsiteY18" fmla="*/ 4229099 h 5689599"/>
              <a:gd name="connsiteX19" fmla="*/ 2076450 w 5384800"/>
              <a:gd name="connsiteY19" fmla="*/ 3575049 h 5689599"/>
              <a:gd name="connsiteX20" fmla="*/ 1308100 w 5384800"/>
              <a:gd name="connsiteY20" fmla="*/ 2920999 h 5689599"/>
              <a:gd name="connsiteX21" fmla="*/ 1924050 w 5384800"/>
              <a:gd name="connsiteY21" fmla="*/ 3575049 h 5689599"/>
              <a:gd name="connsiteX22" fmla="*/ 1308100 w 5384800"/>
              <a:gd name="connsiteY22" fmla="*/ 4229099 h 5689599"/>
              <a:gd name="connsiteX23" fmla="*/ 692150 w 5384800"/>
              <a:gd name="connsiteY23" fmla="*/ 3575049 h 5689599"/>
              <a:gd name="connsiteX24" fmla="*/ 4768850 w 5384800"/>
              <a:gd name="connsiteY24" fmla="*/ 2190749 h 5689599"/>
              <a:gd name="connsiteX25" fmla="*/ 5384800 w 5384800"/>
              <a:gd name="connsiteY25" fmla="*/ 2844799 h 5689599"/>
              <a:gd name="connsiteX26" fmla="*/ 4768850 w 5384800"/>
              <a:gd name="connsiteY26" fmla="*/ 3498849 h 5689599"/>
              <a:gd name="connsiteX27" fmla="*/ 4152900 w 5384800"/>
              <a:gd name="connsiteY27" fmla="*/ 2844799 h 5689599"/>
              <a:gd name="connsiteX28" fmla="*/ 3384550 w 5384800"/>
              <a:gd name="connsiteY28" fmla="*/ 2190749 h 5689599"/>
              <a:gd name="connsiteX29" fmla="*/ 4000500 w 5384800"/>
              <a:gd name="connsiteY29" fmla="*/ 2844799 h 5689599"/>
              <a:gd name="connsiteX30" fmla="*/ 3384550 w 5384800"/>
              <a:gd name="connsiteY30" fmla="*/ 3498849 h 5689599"/>
              <a:gd name="connsiteX31" fmla="*/ 2768600 w 5384800"/>
              <a:gd name="connsiteY31" fmla="*/ 2844799 h 5689599"/>
              <a:gd name="connsiteX32" fmla="*/ 2000250 w 5384800"/>
              <a:gd name="connsiteY32" fmla="*/ 2190749 h 5689599"/>
              <a:gd name="connsiteX33" fmla="*/ 2616200 w 5384800"/>
              <a:gd name="connsiteY33" fmla="*/ 2844799 h 5689599"/>
              <a:gd name="connsiteX34" fmla="*/ 2000250 w 5384800"/>
              <a:gd name="connsiteY34" fmla="*/ 3498849 h 5689599"/>
              <a:gd name="connsiteX35" fmla="*/ 1384300 w 5384800"/>
              <a:gd name="connsiteY35" fmla="*/ 2844799 h 5689599"/>
              <a:gd name="connsiteX36" fmla="*/ 615950 w 5384800"/>
              <a:gd name="connsiteY36" fmla="*/ 2190749 h 5689599"/>
              <a:gd name="connsiteX37" fmla="*/ 1231900 w 5384800"/>
              <a:gd name="connsiteY37" fmla="*/ 2844799 h 5689599"/>
              <a:gd name="connsiteX38" fmla="*/ 615950 w 5384800"/>
              <a:gd name="connsiteY38" fmla="*/ 3498849 h 5689599"/>
              <a:gd name="connsiteX39" fmla="*/ 0 w 5384800"/>
              <a:gd name="connsiteY39" fmla="*/ 2844799 h 5689599"/>
              <a:gd name="connsiteX40" fmla="*/ 4076700 w 5384800"/>
              <a:gd name="connsiteY40" fmla="*/ 1460499 h 5689599"/>
              <a:gd name="connsiteX41" fmla="*/ 4692650 w 5384800"/>
              <a:gd name="connsiteY41" fmla="*/ 2114549 h 5689599"/>
              <a:gd name="connsiteX42" fmla="*/ 4076700 w 5384800"/>
              <a:gd name="connsiteY42" fmla="*/ 2768599 h 5689599"/>
              <a:gd name="connsiteX43" fmla="*/ 3460750 w 5384800"/>
              <a:gd name="connsiteY43" fmla="*/ 2114549 h 5689599"/>
              <a:gd name="connsiteX44" fmla="*/ 2692400 w 5384800"/>
              <a:gd name="connsiteY44" fmla="*/ 1460499 h 5689599"/>
              <a:gd name="connsiteX45" fmla="*/ 3308350 w 5384800"/>
              <a:gd name="connsiteY45" fmla="*/ 2114549 h 5689599"/>
              <a:gd name="connsiteX46" fmla="*/ 2692400 w 5384800"/>
              <a:gd name="connsiteY46" fmla="*/ 2768599 h 5689599"/>
              <a:gd name="connsiteX47" fmla="*/ 2076450 w 5384800"/>
              <a:gd name="connsiteY47" fmla="*/ 2114549 h 5689599"/>
              <a:gd name="connsiteX48" fmla="*/ 1308100 w 5384800"/>
              <a:gd name="connsiteY48" fmla="*/ 1460499 h 5689599"/>
              <a:gd name="connsiteX49" fmla="*/ 1924050 w 5384800"/>
              <a:gd name="connsiteY49" fmla="*/ 2114549 h 5689599"/>
              <a:gd name="connsiteX50" fmla="*/ 1308100 w 5384800"/>
              <a:gd name="connsiteY50" fmla="*/ 2768599 h 5689599"/>
              <a:gd name="connsiteX51" fmla="*/ 692150 w 5384800"/>
              <a:gd name="connsiteY51" fmla="*/ 2114549 h 5689599"/>
              <a:gd name="connsiteX52" fmla="*/ 3384550 w 5384800"/>
              <a:gd name="connsiteY52" fmla="*/ 730250 h 5689599"/>
              <a:gd name="connsiteX53" fmla="*/ 4000500 w 5384800"/>
              <a:gd name="connsiteY53" fmla="*/ 1384299 h 5689599"/>
              <a:gd name="connsiteX54" fmla="*/ 3384550 w 5384800"/>
              <a:gd name="connsiteY54" fmla="*/ 2038349 h 5689599"/>
              <a:gd name="connsiteX55" fmla="*/ 2768600 w 5384800"/>
              <a:gd name="connsiteY55" fmla="*/ 1384299 h 5689599"/>
              <a:gd name="connsiteX56" fmla="*/ 2000250 w 5384800"/>
              <a:gd name="connsiteY56" fmla="*/ 730250 h 5689599"/>
              <a:gd name="connsiteX57" fmla="*/ 2616200 w 5384800"/>
              <a:gd name="connsiteY57" fmla="*/ 1384299 h 5689599"/>
              <a:gd name="connsiteX58" fmla="*/ 2000250 w 5384800"/>
              <a:gd name="connsiteY58" fmla="*/ 2038349 h 5689599"/>
              <a:gd name="connsiteX59" fmla="*/ 1384300 w 5384800"/>
              <a:gd name="connsiteY59" fmla="*/ 1384299 h 5689599"/>
              <a:gd name="connsiteX60" fmla="*/ 2692400 w 5384800"/>
              <a:gd name="connsiteY60" fmla="*/ 0 h 5689599"/>
              <a:gd name="connsiteX61" fmla="*/ 3308350 w 5384800"/>
              <a:gd name="connsiteY61" fmla="*/ 654050 h 5689599"/>
              <a:gd name="connsiteX62" fmla="*/ 2692400 w 5384800"/>
              <a:gd name="connsiteY62" fmla="*/ 1308099 h 5689599"/>
              <a:gd name="connsiteX63" fmla="*/ 2076450 w 5384800"/>
              <a:gd name="connsiteY63" fmla="*/ 654050 h 568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384800" h="5689599">
                <a:moveTo>
                  <a:pt x="2692400" y="4381499"/>
                </a:moveTo>
                <a:lnTo>
                  <a:pt x="3308350" y="5035549"/>
                </a:lnTo>
                <a:lnTo>
                  <a:pt x="2692400" y="5689599"/>
                </a:lnTo>
                <a:lnTo>
                  <a:pt x="2076450" y="5035549"/>
                </a:lnTo>
                <a:close/>
                <a:moveTo>
                  <a:pt x="3384550" y="3651249"/>
                </a:moveTo>
                <a:lnTo>
                  <a:pt x="4000500" y="4305299"/>
                </a:lnTo>
                <a:lnTo>
                  <a:pt x="3384550" y="4959349"/>
                </a:lnTo>
                <a:lnTo>
                  <a:pt x="2768600" y="4305299"/>
                </a:lnTo>
                <a:close/>
                <a:moveTo>
                  <a:pt x="2000250" y="3632199"/>
                </a:moveTo>
                <a:lnTo>
                  <a:pt x="2616200" y="4286249"/>
                </a:lnTo>
                <a:lnTo>
                  <a:pt x="2000250" y="4940299"/>
                </a:lnTo>
                <a:lnTo>
                  <a:pt x="1384300" y="4286249"/>
                </a:lnTo>
                <a:close/>
                <a:moveTo>
                  <a:pt x="4076700" y="2920999"/>
                </a:moveTo>
                <a:lnTo>
                  <a:pt x="4692650" y="3575049"/>
                </a:lnTo>
                <a:lnTo>
                  <a:pt x="4076700" y="4229099"/>
                </a:lnTo>
                <a:lnTo>
                  <a:pt x="3460750" y="3575049"/>
                </a:lnTo>
                <a:close/>
                <a:moveTo>
                  <a:pt x="2692400" y="2920999"/>
                </a:moveTo>
                <a:lnTo>
                  <a:pt x="3308350" y="3575049"/>
                </a:lnTo>
                <a:lnTo>
                  <a:pt x="2692400" y="4229099"/>
                </a:lnTo>
                <a:lnTo>
                  <a:pt x="2076450" y="3575049"/>
                </a:lnTo>
                <a:close/>
                <a:moveTo>
                  <a:pt x="1308100" y="2920999"/>
                </a:moveTo>
                <a:lnTo>
                  <a:pt x="1924050" y="3575049"/>
                </a:lnTo>
                <a:lnTo>
                  <a:pt x="1308100" y="4229099"/>
                </a:lnTo>
                <a:lnTo>
                  <a:pt x="692150" y="3575049"/>
                </a:lnTo>
                <a:close/>
                <a:moveTo>
                  <a:pt x="4768850" y="2190749"/>
                </a:moveTo>
                <a:lnTo>
                  <a:pt x="5384800" y="2844799"/>
                </a:lnTo>
                <a:lnTo>
                  <a:pt x="4768850" y="3498849"/>
                </a:lnTo>
                <a:lnTo>
                  <a:pt x="4152900" y="2844799"/>
                </a:lnTo>
                <a:close/>
                <a:moveTo>
                  <a:pt x="3384550" y="2190749"/>
                </a:moveTo>
                <a:lnTo>
                  <a:pt x="4000500" y="2844799"/>
                </a:lnTo>
                <a:lnTo>
                  <a:pt x="3384550" y="3498849"/>
                </a:lnTo>
                <a:lnTo>
                  <a:pt x="2768600" y="2844799"/>
                </a:lnTo>
                <a:close/>
                <a:moveTo>
                  <a:pt x="2000250" y="2190749"/>
                </a:moveTo>
                <a:lnTo>
                  <a:pt x="2616200" y="2844799"/>
                </a:lnTo>
                <a:lnTo>
                  <a:pt x="2000250" y="3498849"/>
                </a:lnTo>
                <a:lnTo>
                  <a:pt x="1384300" y="2844799"/>
                </a:lnTo>
                <a:close/>
                <a:moveTo>
                  <a:pt x="615950" y="2190749"/>
                </a:moveTo>
                <a:lnTo>
                  <a:pt x="1231900" y="2844799"/>
                </a:lnTo>
                <a:lnTo>
                  <a:pt x="615950" y="3498849"/>
                </a:lnTo>
                <a:lnTo>
                  <a:pt x="0" y="2844799"/>
                </a:lnTo>
                <a:close/>
                <a:moveTo>
                  <a:pt x="4076700" y="1460499"/>
                </a:moveTo>
                <a:lnTo>
                  <a:pt x="4692650" y="2114549"/>
                </a:lnTo>
                <a:lnTo>
                  <a:pt x="4076700" y="2768599"/>
                </a:lnTo>
                <a:lnTo>
                  <a:pt x="3460750" y="2114549"/>
                </a:lnTo>
                <a:close/>
                <a:moveTo>
                  <a:pt x="2692400" y="1460499"/>
                </a:moveTo>
                <a:lnTo>
                  <a:pt x="3308350" y="2114549"/>
                </a:lnTo>
                <a:lnTo>
                  <a:pt x="2692400" y="2768599"/>
                </a:lnTo>
                <a:lnTo>
                  <a:pt x="2076450" y="2114549"/>
                </a:lnTo>
                <a:close/>
                <a:moveTo>
                  <a:pt x="1308100" y="1460499"/>
                </a:moveTo>
                <a:lnTo>
                  <a:pt x="1924050" y="2114549"/>
                </a:lnTo>
                <a:lnTo>
                  <a:pt x="1308100" y="2768599"/>
                </a:lnTo>
                <a:lnTo>
                  <a:pt x="692150" y="2114549"/>
                </a:lnTo>
                <a:close/>
                <a:moveTo>
                  <a:pt x="3384550" y="730250"/>
                </a:moveTo>
                <a:lnTo>
                  <a:pt x="4000500" y="1384299"/>
                </a:lnTo>
                <a:lnTo>
                  <a:pt x="3384550" y="2038349"/>
                </a:lnTo>
                <a:lnTo>
                  <a:pt x="2768600" y="1384299"/>
                </a:lnTo>
                <a:close/>
                <a:moveTo>
                  <a:pt x="2000250" y="730250"/>
                </a:moveTo>
                <a:lnTo>
                  <a:pt x="2616200" y="1384299"/>
                </a:lnTo>
                <a:lnTo>
                  <a:pt x="2000250" y="2038349"/>
                </a:lnTo>
                <a:lnTo>
                  <a:pt x="1384300" y="1384299"/>
                </a:lnTo>
                <a:close/>
                <a:moveTo>
                  <a:pt x="2692400" y="0"/>
                </a:moveTo>
                <a:lnTo>
                  <a:pt x="3308350" y="654050"/>
                </a:lnTo>
                <a:lnTo>
                  <a:pt x="2692400" y="1308099"/>
                </a:lnTo>
                <a:lnTo>
                  <a:pt x="2076450" y="654050"/>
                </a:lnTo>
                <a:close/>
              </a:path>
            </a:pathLst>
          </a:custGeom>
          <a:ln/>
        </p:spPr>
        <p:style>
          <a:lnRef idx="0">
            <a:schemeClr val="dk1"/>
          </a:lnRef>
          <a:fillRef idx="3">
            <a:schemeClr val="dk1"/>
          </a:fillRef>
          <a:effectRef idx="3">
            <a:schemeClr val="dk1"/>
          </a:effectRef>
          <a:fontRef idx="minor">
            <a:schemeClr val="lt1"/>
          </a:fontRef>
        </p:style>
        <p:txBody>
          <a:bodyPr wrap="square" rtlCol="1" anchor="ctr">
            <a:noAutofit/>
          </a:bodyPr>
          <a:lstStyle/>
          <a:p>
            <a:pPr algn="ctr"/>
            <a:endParaRPr lang="he-IL"/>
          </a:p>
        </p:txBody>
      </p:sp>
      <p:sp>
        <p:nvSpPr>
          <p:cNvPr id="4497" name="Google Shape;4497;p92"/>
          <p:cNvSpPr/>
          <p:nvPr/>
        </p:nvSpPr>
        <p:spPr>
          <a:xfrm>
            <a:off x="3165782" y="1528638"/>
            <a:ext cx="2817413" cy="2728375"/>
          </a:xfrm>
          <a:prstGeom prst="diamond">
            <a:avLst/>
          </a:prstGeom>
          <a:ln>
            <a:noFill/>
            <a:headEnd type="none" w="sm" len="sm"/>
            <a:tailEnd type="none" w="sm" len="sm"/>
          </a:ln>
          <a:effectLst/>
          <a:scene3d>
            <a:camera prst="orthographicFront">
              <a:rot lat="0" lon="0" rev="0"/>
            </a:camera>
            <a:lightRig rig="glow" dir="t">
              <a:rot lat="0" lon="0" rev="14100000"/>
            </a:lightRig>
          </a:scene3d>
          <a:sp3d prstMaterial="softEdge">
            <a:bevelT w="127000" prst="artDeco"/>
          </a:sp3d>
        </p:spPr>
        <p:style>
          <a:lnRef idx="0">
            <a:schemeClr val="dk1"/>
          </a:lnRef>
          <a:fillRef idx="3">
            <a:schemeClr val="dk1"/>
          </a:fillRef>
          <a:effectRef idx="3">
            <a:schemeClr val="dk1"/>
          </a:effectRef>
          <a:fontRef idx="minor">
            <a:schemeClr val="lt1"/>
          </a:fontRef>
        </p:style>
        <p:txBody>
          <a:bodyPr spcFirstLastPara="1" wrap="square" lIns="91425" tIns="91425" rIns="91425" bIns="91425"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spcBef>
                <a:spcPts val="0"/>
              </a:spcBef>
              <a:spcAft>
                <a:spcPts val="0"/>
              </a:spcAft>
              <a:buNone/>
            </a:pPr>
            <a:r>
              <a:rPr lang="en" sz="1500" b="1" dirty="0">
                <a:ln/>
                <a:solidFill>
                  <a:schemeClr val="accent3"/>
                </a:solidFill>
                <a:latin typeface="Space Grotesk Medium"/>
                <a:ea typeface="Space Grotesk Medium"/>
                <a:cs typeface="Space Grotesk Medium"/>
                <a:sym typeface="Space Grotesk Medium"/>
              </a:rPr>
              <a:t>MACHINE LEARNING ALGORITHMS</a:t>
            </a:r>
          </a:p>
          <a:p>
            <a:pPr marL="0" lvl="0" indent="0" algn="ctr" rtl="0">
              <a:spcBef>
                <a:spcPts val="0"/>
              </a:spcBef>
              <a:spcAft>
                <a:spcPts val="0"/>
              </a:spcAft>
              <a:buNone/>
            </a:pPr>
            <a:endParaRPr lang="en" sz="1500" b="1" dirty="0">
              <a:ln/>
              <a:solidFill>
                <a:schemeClr val="accent3"/>
              </a:solidFill>
              <a:latin typeface="Space Grotesk Medium"/>
              <a:ea typeface="Space Grotesk Medium"/>
              <a:cs typeface="Space Grotesk Medium"/>
              <a:sym typeface="Space Grotesk Medium"/>
            </a:endParaRPr>
          </a:p>
          <a:p>
            <a:pPr marL="0" lvl="0" indent="0" algn="ctr" rtl="0">
              <a:spcBef>
                <a:spcPts val="0"/>
              </a:spcBef>
              <a:spcAft>
                <a:spcPts val="0"/>
              </a:spcAft>
              <a:buNone/>
            </a:pPr>
            <a:r>
              <a:rPr lang="en-US" b="1" dirty="0">
                <a:ln/>
                <a:solidFill>
                  <a:schemeClr val="accent3"/>
                </a:solidFill>
                <a:latin typeface="Space Grotesk Medium"/>
                <a:ea typeface="Space Grotesk Medium"/>
                <a:cs typeface="Space Grotesk Medium"/>
                <a:sym typeface="Space Grotesk Medium"/>
              </a:rPr>
              <a:t>that were chosen</a:t>
            </a:r>
            <a:endParaRPr b="1" dirty="0">
              <a:ln/>
              <a:solidFill>
                <a:schemeClr val="accent3"/>
              </a:solidFill>
              <a:latin typeface="Space Grotesk Medium"/>
              <a:ea typeface="Space Grotesk Medium"/>
              <a:cs typeface="Space Grotesk Medium"/>
              <a:sym typeface="Space Grotesk Medium"/>
            </a:endParaRPr>
          </a:p>
        </p:txBody>
      </p:sp>
      <p:sp>
        <p:nvSpPr>
          <p:cNvPr id="4506" name="Google Shape;4506;p9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509" name="Google Shape;4509;p92"/>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4510" name="Google Shape;4510;p92"/>
          <p:cNvSpPr txBox="1">
            <a:spLocks noGrp="1"/>
          </p:cNvSpPr>
          <p:nvPr>
            <p:ph type="title" idx="3"/>
          </p:nvPr>
        </p:nvSpPr>
        <p:spPr>
          <a:xfrm>
            <a:off x="7722700" y="3790950"/>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4507" name="Google Shape;4507;p92"/>
          <p:cNvSpPr txBox="1">
            <a:spLocks noGrp="1"/>
          </p:cNvSpPr>
          <p:nvPr>
            <p:ph type="title" idx="4"/>
          </p:nvPr>
        </p:nvSpPr>
        <p:spPr>
          <a:xfrm>
            <a:off x="711862" y="3772213"/>
            <a:ext cx="704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4498" name="Google Shape;4498;p92"/>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t>Logistic Regression</a:t>
            </a:r>
            <a:endParaRPr sz="1800" b="1" dirty="0"/>
          </a:p>
        </p:txBody>
      </p:sp>
      <p:sp>
        <p:nvSpPr>
          <p:cNvPr id="4499" name="Google Shape;4499;p92"/>
          <p:cNvSpPr txBox="1">
            <a:spLocks noGrp="1"/>
          </p:cNvSpPr>
          <p:nvPr>
            <p:ph type="subTitle" idx="5"/>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t>Multinomial Naïve Bayes</a:t>
            </a:r>
          </a:p>
        </p:txBody>
      </p:sp>
      <p:sp>
        <p:nvSpPr>
          <p:cNvPr id="4500" name="Google Shape;4500;p92"/>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t>Gaussian Na</a:t>
            </a:r>
            <a:r>
              <a:rPr lang="en-US" sz="1800" b="1" dirty="0"/>
              <a:t>ï</a:t>
            </a:r>
            <a:r>
              <a:rPr lang="en" sz="1800" b="1" dirty="0"/>
              <a:t>ve Bayes</a:t>
            </a:r>
            <a:endParaRPr sz="1800" b="1" dirty="0"/>
          </a:p>
        </p:txBody>
      </p:sp>
      <p:sp>
        <p:nvSpPr>
          <p:cNvPr id="4502" name="Google Shape;4502;p92"/>
          <p:cNvSpPr txBox="1">
            <a:spLocks noGrp="1"/>
          </p:cNvSpPr>
          <p:nvPr>
            <p:ph type="subTitle" idx="7"/>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800" b="1" u="sng" dirty="0"/>
              <a:t>Bonus model: </a:t>
            </a:r>
            <a:r>
              <a:rPr lang="en-US" sz="1800" b="1" dirty="0"/>
              <a:t>Neural Networks</a:t>
            </a:r>
          </a:p>
        </p:txBody>
      </p:sp>
      <p:sp>
        <p:nvSpPr>
          <p:cNvPr id="4503" name="Google Shape;4503;p92"/>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t>Random Forest</a:t>
            </a:r>
            <a:endParaRPr sz="1800" b="1" dirty="0"/>
          </a:p>
        </p:txBody>
      </p:sp>
      <p:sp>
        <p:nvSpPr>
          <p:cNvPr id="4508" name="Google Shape;4508;p92"/>
          <p:cNvSpPr txBox="1">
            <a:spLocks noGrp="1"/>
          </p:cNvSpPr>
          <p:nvPr>
            <p:ph type="title" idx="1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4512" name="Google Shape;4512;p92"/>
          <p:cNvSpPr txBox="1">
            <a:spLocks noGrp="1"/>
          </p:cNvSpPr>
          <p:nvPr>
            <p:ph type="title" idx="14"/>
          </p:nvPr>
        </p:nvSpPr>
        <p:spPr>
          <a:xfrm>
            <a:off x="416425" y="235142"/>
            <a:ext cx="780365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Choosing appropriate methods</a:t>
            </a:r>
            <a:endParaRPr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12"/>
                                        </p:tgtEl>
                                        <p:attrNameLst>
                                          <p:attrName>style.visibility</p:attrName>
                                        </p:attrNameLst>
                                      </p:cBhvr>
                                      <p:to>
                                        <p:strVal val="visible"/>
                                      </p:to>
                                    </p:set>
                                    <p:animEffect transition="in" filter="fade">
                                      <p:cBhvr>
                                        <p:cTn id="7" dur="500"/>
                                        <p:tgtEl>
                                          <p:spTgt spid="45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97"/>
                                        </p:tgtEl>
                                        <p:attrNameLst>
                                          <p:attrName>style.visibility</p:attrName>
                                        </p:attrNameLst>
                                      </p:cBhvr>
                                      <p:to>
                                        <p:strVal val="visible"/>
                                      </p:to>
                                    </p:set>
                                    <p:animEffect transition="in" filter="fade">
                                      <p:cBhvr>
                                        <p:cTn id="12" dur="500"/>
                                        <p:tgtEl>
                                          <p:spTgt spid="44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06"/>
                                        </p:tgtEl>
                                        <p:attrNameLst>
                                          <p:attrName>style.visibility</p:attrName>
                                        </p:attrNameLst>
                                      </p:cBhvr>
                                      <p:to>
                                        <p:strVal val="visible"/>
                                      </p:to>
                                    </p:set>
                                    <p:animEffect transition="in" filter="fade">
                                      <p:cBhvr>
                                        <p:cTn id="17" dur="500"/>
                                        <p:tgtEl>
                                          <p:spTgt spid="450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98">
                                            <p:txEl>
                                              <p:pRg st="0" end="0"/>
                                            </p:txEl>
                                          </p:spTgt>
                                        </p:tgtEl>
                                        <p:attrNameLst>
                                          <p:attrName>style.visibility</p:attrName>
                                        </p:attrNameLst>
                                      </p:cBhvr>
                                      <p:to>
                                        <p:strVal val="visible"/>
                                      </p:to>
                                    </p:set>
                                    <p:animEffect transition="in" filter="fade">
                                      <p:cBhvr>
                                        <p:cTn id="20" dur="500"/>
                                        <p:tgtEl>
                                          <p:spTgt spid="449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508"/>
                                        </p:tgtEl>
                                        <p:attrNameLst>
                                          <p:attrName>style.visibility</p:attrName>
                                        </p:attrNameLst>
                                      </p:cBhvr>
                                      <p:to>
                                        <p:strVal val="visible"/>
                                      </p:to>
                                    </p:set>
                                    <p:animEffect transition="in" filter="fade">
                                      <p:cBhvr>
                                        <p:cTn id="25" dur="500"/>
                                        <p:tgtEl>
                                          <p:spTgt spid="450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00">
                                            <p:txEl>
                                              <p:pRg st="0" end="0"/>
                                            </p:txEl>
                                          </p:spTgt>
                                        </p:tgtEl>
                                        <p:attrNameLst>
                                          <p:attrName>style.visibility</p:attrName>
                                        </p:attrNameLst>
                                      </p:cBhvr>
                                      <p:to>
                                        <p:strVal val="visible"/>
                                      </p:to>
                                    </p:set>
                                    <p:animEffect transition="in" filter="fade">
                                      <p:cBhvr>
                                        <p:cTn id="28" dur="500"/>
                                        <p:tgtEl>
                                          <p:spTgt spid="450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07"/>
                                        </p:tgtEl>
                                        <p:attrNameLst>
                                          <p:attrName>style.visibility</p:attrName>
                                        </p:attrNameLst>
                                      </p:cBhvr>
                                      <p:to>
                                        <p:strVal val="visible"/>
                                      </p:to>
                                    </p:set>
                                    <p:animEffect transition="in" filter="fade">
                                      <p:cBhvr>
                                        <p:cTn id="33" dur="500"/>
                                        <p:tgtEl>
                                          <p:spTgt spid="450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99">
                                            <p:txEl>
                                              <p:pRg st="0" end="0"/>
                                            </p:txEl>
                                          </p:spTgt>
                                        </p:tgtEl>
                                        <p:attrNameLst>
                                          <p:attrName>style.visibility</p:attrName>
                                        </p:attrNameLst>
                                      </p:cBhvr>
                                      <p:to>
                                        <p:strVal val="visible"/>
                                      </p:to>
                                    </p:set>
                                    <p:animEffect transition="in" filter="fade">
                                      <p:cBhvr>
                                        <p:cTn id="36" dur="500"/>
                                        <p:tgtEl>
                                          <p:spTgt spid="449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503">
                                            <p:txEl>
                                              <p:pRg st="0" end="0"/>
                                            </p:txEl>
                                          </p:spTgt>
                                        </p:tgtEl>
                                        <p:attrNameLst>
                                          <p:attrName>style.visibility</p:attrName>
                                        </p:attrNameLst>
                                      </p:cBhvr>
                                      <p:to>
                                        <p:strVal val="visible"/>
                                      </p:to>
                                    </p:set>
                                    <p:animEffect transition="in" filter="fade">
                                      <p:cBhvr>
                                        <p:cTn id="41" dur="500"/>
                                        <p:tgtEl>
                                          <p:spTgt spid="4503">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09"/>
                                        </p:tgtEl>
                                        <p:attrNameLst>
                                          <p:attrName>style.visibility</p:attrName>
                                        </p:attrNameLst>
                                      </p:cBhvr>
                                      <p:to>
                                        <p:strVal val="visible"/>
                                      </p:to>
                                    </p:set>
                                    <p:animEffect transition="in" filter="fade">
                                      <p:cBhvr>
                                        <p:cTn id="44" dur="500"/>
                                        <p:tgtEl>
                                          <p:spTgt spid="450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10"/>
                                        </p:tgtEl>
                                        <p:attrNameLst>
                                          <p:attrName>style.visibility</p:attrName>
                                        </p:attrNameLst>
                                      </p:cBhvr>
                                      <p:to>
                                        <p:strVal val="visible"/>
                                      </p:to>
                                    </p:set>
                                    <p:animEffect transition="in" filter="fade">
                                      <p:cBhvr>
                                        <p:cTn id="49" dur="500"/>
                                        <p:tgtEl>
                                          <p:spTgt spid="45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02">
                                            <p:txEl>
                                              <p:pRg st="0" end="0"/>
                                            </p:txEl>
                                          </p:spTgt>
                                        </p:tgtEl>
                                        <p:attrNameLst>
                                          <p:attrName>style.visibility</p:attrName>
                                        </p:attrNameLst>
                                      </p:cBhvr>
                                      <p:to>
                                        <p:strVal val="visible"/>
                                      </p:to>
                                    </p:set>
                                    <p:animEffect transition="in" filter="fade">
                                      <p:cBhvr>
                                        <p:cTn id="52" dur="500"/>
                                        <p:tgtEl>
                                          <p:spTgt spid="45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7" grpId="0" animBg="1"/>
      <p:bldP spid="4506" grpId="0" animBg="1"/>
      <p:bldP spid="4509" grpId="0" animBg="1"/>
      <p:bldP spid="4510" grpId="0" animBg="1"/>
      <p:bldP spid="4507" grpId="0" animBg="1"/>
      <p:bldP spid="4498" grpId="0" build="p"/>
      <p:bldP spid="4499" grpId="0" build="p"/>
      <p:bldP spid="4500" grpId="0" build="p"/>
      <p:bldP spid="4502" grpId="0" build="p"/>
      <p:bldP spid="4503" grpId="0" build="p"/>
      <p:bldP spid="4508" grpId="0" animBg="1"/>
      <p:bldP spid="45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0"/>
        <p:cNvGrpSpPr/>
        <p:nvPr/>
      </p:nvGrpSpPr>
      <p:grpSpPr>
        <a:xfrm>
          <a:off x="0" y="0"/>
          <a:ext cx="0" cy="0"/>
          <a:chOff x="0" y="0"/>
          <a:chExt cx="0" cy="0"/>
        </a:xfrm>
      </p:grpSpPr>
      <p:sp>
        <p:nvSpPr>
          <p:cNvPr id="3771" name="Google Shape;3771;p6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Define the Problem</a:t>
            </a:r>
          </a:p>
        </p:txBody>
      </p:sp>
      <p:sp>
        <p:nvSpPr>
          <p:cNvPr id="3772" name="Google Shape;3772;p66"/>
          <p:cNvSpPr txBox="1">
            <a:spLocks noGrp="1"/>
          </p:cNvSpPr>
          <p:nvPr>
            <p:ph type="subTitle" idx="1"/>
          </p:nvPr>
        </p:nvSpPr>
        <p:spPr>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Our research question</a:t>
            </a:r>
          </a:p>
        </p:txBody>
      </p:sp>
      <p:sp>
        <p:nvSpPr>
          <p:cNvPr id="3773" name="Google Shape;3773;p66"/>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774" name="Google Shape;3774;p66"/>
          <p:cNvGrpSpPr/>
          <p:nvPr/>
        </p:nvGrpSpPr>
        <p:grpSpPr>
          <a:xfrm>
            <a:off x="413359" y="1593581"/>
            <a:ext cx="2808075" cy="3550043"/>
            <a:chOff x="5468700" y="1235450"/>
            <a:chExt cx="560125" cy="708125"/>
          </a:xfrm>
        </p:grpSpPr>
        <p:sp>
          <p:nvSpPr>
            <p:cNvPr id="3775" name="Google Shape;3775;p66"/>
            <p:cNvSpPr/>
            <p:nvPr/>
          </p:nvSpPr>
          <p:spPr>
            <a:xfrm>
              <a:off x="5790925" y="1636050"/>
              <a:ext cx="218075" cy="185025"/>
            </a:xfrm>
            <a:custGeom>
              <a:avLst/>
              <a:gdLst/>
              <a:ahLst/>
              <a:cxnLst/>
              <a:rect l="l" t="t" r="r" b="b"/>
              <a:pathLst>
                <a:path w="8723" h="7401" extrusionOk="0">
                  <a:moveTo>
                    <a:pt x="6123" y="1"/>
                  </a:moveTo>
                  <a:lnTo>
                    <a:pt x="3744" y="2398"/>
                  </a:lnTo>
                  <a:lnTo>
                    <a:pt x="2748" y="1292"/>
                  </a:lnTo>
                  <a:lnTo>
                    <a:pt x="1" y="5330"/>
                  </a:lnTo>
                  <a:lnTo>
                    <a:pt x="2066" y="6916"/>
                  </a:lnTo>
                  <a:cubicBezTo>
                    <a:pt x="2486" y="7245"/>
                    <a:pt x="2982" y="7401"/>
                    <a:pt x="3474" y="7401"/>
                  </a:cubicBezTo>
                  <a:cubicBezTo>
                    <a:pt x="4279" y="7401"/>
                    <a:pt x="5072" y="6982"/>
                    <a:pt x="5496" y="6215"/>
                  </a:cubicBezTo>
                  <a:lnTo>
                    <a:pt x="8483" y="1642"/>
                  </a:lnTo>
                  <a:cubicBezTo>
                    <a:pt x="8723" y="1236"/>
                    <a:pt x="8133" y="960"/>
                    <a:pt x="7672" y="794"/>
                  </a:cubicBezTo>
                  <a:lnTo>
                    <a:pt x="6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5911725" y="1518050"/>
              <a:ext cx="97750" cy="156475"/>
            </a:xfrm>
            <a:custGeom>
              <a:avLst/>
              <a:gdLst/>
              <a:ahLst/>
              <a:cxnLst/>
              <a:rect l="l" t="t" r="r" b="b"/>
              <a:pathLst>
                <a:path w="3910" h="6259" extrusionOk="0">
                  <a:moveTo>
                    <a:pt x="3085" y="1"/>
                  </a:moveTo>
                  <a:cubicBezTo>
                    <a:pt x="3025" y="1"/>
                    <a:pt x="2970" y="29"/>
                    <a:pt x="2932" y="92"/>
                  </a:cubicBezTo>
                  <a:lnTo>
                    <a:pt x="37" y="5680"/>
                  </a:lnTo>
                  <a:cubicBezTo>
                    <a:pt x="0" y="5772"/>
                    <a:pt x="19" y="5883"/>
                    <a:pt x="111" y="5919"/>
                  </a:cubicBezTo>
                  <a:lnTo>
                    <a:pt x="719" y="6233"/>
                  </a:lnTo>
                  <a:cubicBezTo>
                    <a:pt x="749" y="6251"/>
                    <a:pt x="780" y="6259"/>
                    <a:pt x="811" y="6259"/>
                  </a:cubicBezTo>
                  <a:cubicBezTo>
                    <a:pt x="875" y="6259"/>
                    <a:pt x="934" y="6222"/>
                    <a:pt x="959" y="6159"/>
                  </a:cubicBezTo>
                  <a:lnTo>
                    <a:pt x="3854" y="572"/>
                  </a:lnTo>
                  <a:cubicBezTo>
                    <a:pt x="3909" y="480"/>
                    <a:pt x="3873" y="387"/>
                    <a:pt x="3780" y="332"/>
                  </a:cubicBezTo>
                  <a:lnTo>
                    <a:pt x="3172" y="19"/>
                  </a:lnTo>
                  <a:cubicBezTo>
                    <a:pt x="3143" y="7"/>
                    <a:pt x="3113" y="1"/>
                    <a:pt x="3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933950" y="1534750"/>
              <a:ext cx="94875" cy="134925"/>
            </a:xfrm>
            <a:custGeom>
              <a:avLst/>
              <a:gdLst/>
              <a:ahLst/>
              <a:cxnLst/>
              <a:rect l="l" t="t" r="r" b="b"/>
              <a:pathLst>
                <a:path w="3795" h="5397" extrusionOk="0">
                  <a:moveTo>
                    <a:pt x="1905" y="1"/>
                  </a:moveTo>
                  <a:cubicBezTo>
                    <a:pt x="1748" y="1"/>
                    <a:pt x="1591" y="61"/>
                    <a:pt x="1471" y="180"/>
                  </a:cubicBezTo>
                  <a:lnTo>
                    <a:pt x="1232" y="439"/>
                  </a:lnTo>
                  <a:lnTo>
                    <a:pt x="2209" y="973"/>
                  </a:lnTo>
                  <a:lnTo>
                    <a:pt x="2209" y="973"/>
                  </a:lnTo>
                  <a:lnTo>
                    <a:pt x="808" y="217"/>
                  </a:lnTo>
                  <a:cubicBezTo>
                    <a:pt x="772" y="200"/>
                    <a:pt x="734" y="192"/>
                    <a:pt x="696" y="192"/>
                  </a:cubicBezTo>
                  <a:cubicBezTo>
                    <a:pt x="574" y="192"/>
                    <a:pt x="453" y="275"/>
                    <a:pt x="439" y="402"/>
                  </a:cubicBezTo>
                  <a:cubicBezTo>
                    <a:pt x="402" y="568"/>
                    <a:pt x="457" y="715"/>
                    <a:pt x="586" y="826"/>
                  </a:cubicBezTo>
                  <a:lnTo>
                    <a:pt x="1822" y="1932"/>
                  </a:lnTo>
                  <a:lnTo>
                    <a:pt x="254" y="863"/>
                  </a:lnTo>
                  <a:cubicBezTo>
                    <a:pt x="228" y="845"/>
                    <a:pt x="199" y="837"/>
                    <a:pt x="171" y="837"/>
                  </a:cubicBezTo>
                  <a:cubicBezTo>
                    <a:pt x="82" y="837"/>
                    <a:pt x="1" y="917"/>
                    <a:pt x="15" y="1029"/>
                  </a:cubicBezTo>
                  <a:cubicBezTo>
                    <a:pt x="107" y="1527"/>
                    <a:pt x="365" y="2006"/>
                    <a:pt x="752" y="2338"/>
                  </a:cubicBezTo>
                  <a:lnTo>
                    <a:pt x="1416" y="2780"/>
                  </a:lnTo>
                  <a:cubicBezTo>
                    <a:pt x="1416" y="2780"/>
                    <a:pt x="347" y="4901"/>
                    <a:pt x="402" y="4975"/>
                  </a:cubicBezTo>
                  <a:cubicBezTo>
                    <a:pt x="457" y="5030"/>
                    <a:pt x="531" y="5086"/>
                    <a:pt x="605" y="5141"/>
                  </a:cubicBezTo>
                  <a:cubicBezTo>
                    <a:pt x="827" y="5266"/>
                    <a:pt x="1150" y="5397"/>
                    <a:pt x="1515" y="5397"/>
                  </a:cubicBezTo>
                  <a:cubicBezTo>
                    <a:pt x="2117" y="5397"/>
                    <a:pt x="2834" y="5041"/>
                    <a:pt x="3408" y="3721"/>
                  </a:cubicBezTo>
                  <a:lnTo>
                    <a:pt x="3740" y="2154"/>
                  </a:lnTo>
                  <a:cubicBezTo>
                    <a:pt x="3795" y="1877"/>
                    <a:pt x="3703" y="1582"/>
                    <a:pt x="3500" y="1379"/>
                  </a:cubicBezTo>
                  <a:lnTo>
                    <a:pt x="2338" y="180"/>
                  </a:lnTo>
                  <a:cubicBezTo>
                    <a:pt x="2218" y="61"/>
                    <a:pt x="2062" y="1"/>
                    <a:pt x="1905"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5965650" y="1543500"/>
              <a:ext cx="28600" cy="18400"/>
            </a:xfrm>
            <a:custGeom>
              <a:avLst/>
              <a:gdLst/>
              <a:ahLst/>
              <a:cxnLst/>
              <a:rect l="l" t="t" r="r" b="b"/>
              <a:pathLst>
                <a:path w="1144" h="736" extrusionOk="0">
                  <a:moveTo>
                    <a:pt x="67" y="1"/>
                  </a:moveTo>
                  <a:cubicBezTo>
                    <a:pt x="56" y="1"/>
                    <a:pt x="47" y="6"/>
                    <a:pt x="37" y="15"/>
                  </a:cubicBezTo>
                  <a:cubicBezTo>
                    <a:pt x="19" y="33"/>
                    <a:pt x="19" y="33"/>
                    <a:pt x="19" y="33"/>
                  </a:cubicBezTo>
                  <a:cubicBezTo>
                    <a:pt x="1" y="70"/>
                    <a:pt x="1" y="107"/>
                    <a:pt x="37" y="144"/>
                  </a:cubicBezTo>
                  <a:lnTo>
                    <a:pt x="1033" y="716"/>
                  </a:lnTo>
                  <a:cubicBezTo>
                    <a:pt x="1047" y="730"/>
                    <a:pt x="1061" y="736"/>
                    <a:pt x="1074" y="736"/>
                  </a:cubicBezTo>
                  <a:cubicBezTo>
                    <a:pt x="1096" y="736"/>
                    <a:pt x="1114" y="720"/>
                    <a:pt x="1125" y="697"/>
                  </a:cubicBezTo>
                  <a:cubicBezTo>
                    <a:pt x="1144" y="660"/>
                    <a:pt x="1125" y="623"/>
                    <a:pt x="1107" y="605"/>
                  </a:cubicBezTo>
                  <a:lnTo>
                    <a:pt x="111" y="15"/>
                  </a:lnTo>
                  <a:cubicBezTo>
                    <a:pt x="93" y="6"/>
                    <a:pt x="79" y="1"/>
                    <a:pt x="67"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5974400" y="1577175"/>
              <a:ext cx="8800" cy="9000"/>
            </a:xfrm>
            <a:custGeom>
              <a:avLst/>
              <a:gdLst/>
              <a:ahLst/>
              <a:cxnLst/>
              <a:rect l="l" t="t" r="r" b="b"/>
              <a:pathLst>
                <a:path w="352" h="360" extrusionOk="0">
                  <a:moveTo>
                    <a:pt x="278" y="0"/>
                  </a:moveTo>
                  <a:cubicBezTo>
                    <a:pt x="264" y="0"/>
                    <a:pt x="250" y="5"/>
                    <a:pt x="241" y="14"/>
                  </a:cubicBezTo>
                  <a:lnTo>
                    <a:pt x="222" y="14"/>
                  </a:lnTo>
                  <a:cubicBezTo>
                    <a:pt x="222" y="14"/>
                    <a:pt x="130" y="125"/>
                    <a:pt x="38" y="254"/>
                  </a:cubicBezTo>
                  <a:cubicBezTo>
                    <a:pt x="1" y="272"/>
                    <a:pt x="1" y="327"/>
                    <a:pt x="38" y="346"/>
                  </a:cubicBezTo>
                  <a:cubicBezTo>
                    <a:pt x="56" y="355"/>
                    <a:pt x="75" y="360"/>
                    <a:pt x="91" y="360"/>
                  </a:cubicBezTo>
                  <a:cubicBezTo>
                    <a:pt x="107" y="360"/>
                    <a:pt x="121" y="355"/>
                    <a:pt x="130" y="346"/>
                  </a:cubicBezTo>
                  <a:cubicBezTo>
                    <a:pt x="241" y="217"/>
                    <a:pt x="314" y="106"/>
                    <a:pt x="314" y="106"/>
                  </a:cubicBezTo>
                  <a:cubicBezTo>
                    <a:pt x="351" y="69"/>
                    <a:pt x="351" y="32"/>
                    <a:pt x="314" y="14"/>
                  </a:cubicBezTo>
                  <a:cubicBezTo>
                    <a:pt x="305" y="5"/>
                    <a:pt x="291" y="0"/>
                    <a:pt x="278"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988700" y="1556875"/>
              <a:ext cx="8325" cy="8975"/>
            </a:xfrm>
            <a:custGeom>
              <a:avLst/>
              <a:gdLst/>
              <a:ahLst/>
              <a:cxnLst/>
              <a:rect l="l" t="t" r="r" b="b"/>
              <a:pathLst>
                <a:path w="333" h="359" extrusionOk="0">
                  <a:moveTo>
                    <a:pt x="268" y="1"/>
                  </a:moveTo>
                  <a:cubicBezTo>
                    <a:pt x="254" y="1"/>
                    <a:pt x="240" y="5"/>
                    <a:pt x="222" y="15"/>
                  </a:cubicBezTo>
                  <a:lnTo>
                    <a:pt x="203" y="15"/>
                  </a:lnTo>
                  <a:cubicBezTo>
                    <a:pt x="203" y="15"/>
                    <a:pt x="130" y="125"/>
                    <a:pt x="19" y="254"/>
                  </a:cubicBezTo>
                  <a:cubicBezTo>
                    <a:pt x="1" y="273"/>
                    <a:pt x="1" y="328"/>
                    <a:pt x="37" y="347"/>
                  </a:cubicBezTo>
                  <a:cubicBezTo>
                    <a:pt x="45" y="354"/>
                    <a:pt x="59" y="359"/>
                    <a:pt x="74" y="359"/>
                  </a:cubicBezTo>
                  <a:cubicBezTo>
                    <a:pt x="95" y="359"/>
                    <a:pt x="119" y="350"/>
                    <a:pt x="130" y="328"/>
                  </a:cubicBezTo>
                  <a:cubicBezTo>
                    <a:pt x="222" y="217"/>
                    <a:pt x="314" y="107"/>
                    <a:pt x="314" y="107"/>
                  </a:cubicBezTo>
                  <a:cubicBezTo>
                    <a:pt x="333" y="70"/>
                    <a:pt x="333" y="33"/>
                    <a:pt x="314" y="15"/>
                  </a:cubicBezTo>
                  <a:cubicBezTo>
                    <a:pt x="296" y="5"/>
                    <a:pt x="282" y="1"/>
                    <a:pt x="268"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5961975" y="1598825"/>
              <a:ext cx="9700" cy="7025"/>
            </a:xfrm>
            <a:custGeom>
              <a:avLst/>
              <a:gdLst/>
              <a:ahLst/>
              <a:cxnLst/>
              <a:rect l="l" t="t" r="r" b="b"/>
              <a:pathLst>
                <a:path w="388" h="281" extrusionOk="0">
                  <a:moveTo>
                    <a:pt x="83" y="1"/>
                  </a:moveTo>
                  <a:cubicBezTo>
                    <a:pt x="69" y="1"/>
                    <a:pt x="55" y="5"/>
                    <a:pt x="37" y="15"/>
                  </a:cubicBezTo>
                  <a:lnTo>
                    <a:pt x="19" y="15"/>
                  </a:lnTo>
                  <a:cubicBezTo>
                    <a:pt x="0" y="52"/>
                    <a:pt x="0" y="88"/>
                    <a:pt x="37" y="107"/>
                  </a:cubicBezTo>
                  <a:cubicBezTo>
                    <a:pt x="129" y="199"/>
                    <a:pt x="277" y="273"/>
                    <a:pt x="277" y="273"/>
                  </a:cubicBezTo>
                  <a:cubicBezTo>
                    <a:pt x="287" y="278"/>
                    <a:pt x="296" y="280"/>
                    <a:pt x="306" y="280"/>
                  </a:cubicBezTo>
                  <a:cubicBezTo>
                    <a:pt x="332" y="280"/>
                    <a:pt x="355" y="263"/>
                    <a:pt x="369" y="236"/>
                  </a:cubicBezTo>
                  <a:cubicBezTo>
                    <a:pt x="387" y="199"/>
                    <a:pt x="369" y="162"/>
                    <a:pt x="332" y="144"/>
                  </a:cubicBezTo>
                  <a:cubicBezTo>
                    <a:pt x="332" y="144"/>
                    <a:pt x="203" y="88"/>
                    <a:pt x="129" y="15"/>
                  </a:cubicBezTo>
                  <a:cubicBezTo>
                    <a:pt x="111" y="5"/>
                    <a:pt x="97" y="1"/>
                    <a:pt x="83"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5867925" y="1682275"/>
              <a:ext cx="30450" cy="32175"/>
            </a:xfrm>
            <a:custGeom>
              <a:avLst/>
              <a:gdLst/>
              <a:ahLst/>
              <a:cxnLst/>
              <a:rect l="l" t="t" r="r" b="b"/>
              <a:pathLst>
                <a:path w="1218" h="1287" extrusionOk="0">
                  <a:moveTo>
                    <a:pt x="1162" y="0"/>
                  </a:moveTo>
                  <a:cubicBezTo>
                    <a:pt x="1148" y="0"/>
                    <a:pt x="1134" y="5"/>
                    <a:pt x="1125" y="14"/>
                  </a:cubicBezTo>
                  <a:lnTo>
                    <a:pt x="19" y="1194"/>
                  </a:lnTo>
                  <a:cubicBezTo>
                    <a:pt x="0" y="1213"/>
                    <a:pt x="0" y="1250"/>
                    <a:pt x="19" y="1268"/>
                  </a:cubicBezTo>
                  <a:cubicBezTo>
                    <a:pt x="19" y="1287"/>
                    <a:pt x="37" y="1287"/>
                    <a:pt x="56" y="1287"/>
                  </a:cubicBezTo>
                  <a:cubicBezTo>
                    <a:pt x="74" y="1287"/>
                    <a:pt x="74" y="1287"/>
                    <a:pt x="92" y="1268"/>
                  </a:cubicBezTo>
                  <a:lnTo>
                    <a:pt x="1199" y="88"/>
                  </a:lnTo>
                  <a:cubicBezTo>
                    <a:pt x="1217" y="70"/>
                    <a:pt x="1217" y="33"/>
                    <a:pt x="1199" y="14"/>
                  </a:cubicBezTo>
                  <a:cubicBezTo>
                    <a:pt x="1190" y="5"/>
                    <a:pt x="1176" y="0"/>
                    <a:pt x="1162"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927850" y="1654500"/>
              <a:ext cx="62250" cy="36900"/>
            </a:xfrm>
            <a:custGeom>
              <a:avLst/>
              <a:gdLst/>
              <a:ahLst/>
              <a:cxnLst/>
              <a:rect l="l" t="t" r="r" b="b"/>
              <a:pathLst>
                <a:path w="2490" h="1476" extrusionOk="0">
                  <a:moveTo>
                    <a:pt x="19" y="0"/>
                  </a:moveTo>
                  <a:cubicBezTo>
                    <a:pt x="0" y="19"/>
                    <a:pt x="0" y="56"/>
                    <a:pt x="0" y="74"/>
                  </a:cubicBezTo>
                  <a:cubicBezTo>
                    <a:pt x="19" y="93"/>
                    <a:pt x="849" y="1383"/>
                    <a:pt x="2435" y="1476"/>
                  </a:cubicBezTo>
                  <a:cubicBezTo>
                    <a:pt x="2471" y="1476"/>
                    <a:pt x="2490" y="1457"/>
                    <a:pt x="2490" y="1420"/>
                  </a:cubicBezTo>
                  <a:cubicBezTo>
                    <a:pt x="2490" y="1402"/>
                    <a:pt x="2471" y="1365"/>
                    <a:pt x="2453" y="1365"/>
                  </a:cubicBezTo>
                  <a:cubicBezTo>
                    <a:pt x="922" y="1291"/>
                    <a:pt x="111" y="37"/>
                    <a:pt x="93" y="19"/>
                  </a:cubicBezTo>
                  <a:cubicBezTo>
                    <a:pt x="74" y="0"/>
                    <a:pt x="56" y="0"/>
                    <a:pt x="19"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5468700" y="1525875"/>
              <a:ext cx="409850" cy="417700"/>
            </a:xfrm>
            <a:custGeom>
              <a:avLst/>
              <a:gdLst/>
              <a:ahLst/>
              <a:cxnLst/>
              <a:rect l="l" t="t" r="r" b="b"/>
              <a:pathLst>
                <a:path w="16394" h="16708" extrusionOk="0">
                  <a:moveTo>
                    <a:pt x="4629" y="1"/>
                  </a:moveTo>
                  <a:cubicBezTo>
                    <a:pt x="3614" y="19"/>
                    <a:pt x="2858" y="148"/>
                    <a:pt x="1973" y="683"/>
                  </a:cubicBezTo>
                  <a:cubicBezTo>
                    <a:pt x="1125" y="1218"/>
                    <a:pt x="645" y="2048"/>
                    <a:pt x="553" y="3043"/>
                  </a:cubicBezTo>
                  <a:cubicBezTo>
                    <a:pt x="535" y="3172"/>
                    <a:pt x="221" y="5496"/>
                    <a:pt x="55" y="6639"/>
                  </a:cubicBezTo>
                  <a:cubicBezTo>
                    <a:pt x="0" y="6953"/>
                    <a:pt x="258" y="7248"/>
                    <a:pt x="590" y="7248"/>
                  </a:cubicBezTo>
                  <a:lnTo>
                    <a:pt x="2158" y="7248"/>
                  </a:lnTo>
                  <a:lnTo>
                    <a:pt x="535" y="16707"/>
                  </a:lnTo>
                  <a:lnTo>
                    <a:pt x="14439" y="16707"/>
                  </a:lnTo>
                  <a:lnTo>
                    <a:pt x="13093" y="9608"/>
                  </a:lnTo>
                  <a:lnTo>
                    <a:pt x="16043" y="5348"/>
                  </a:lnTo>
                  <a:cubicBezTo>
                    <a:pt x="16393" y="4869"/>
                    <a:pt x="16320" y="4168"/>
                    <a:pt x="15895" y="3762"/>
                  </a:cubicBezTo>
                  <a:lnTo>
                    <a:pt x="13111" y="1089"/>
                  </a:lnTo>
                  <a:cubicBezTo>
                    <a:pt x="12571" y="581"/>
                    <a:pt x="11909" y="251"/>
                    <a:pt x="11171" y="251"/>
                  </a:cubicBezTo>
                  <a:cubicBezTo>
                    <a:pt x="11051" y="251"/>
                    <a:pt x="10929" y="259"/>
                    <a:pt x="10806" y="277"/>
                  </a:cubicBezTo>
                  <a:lnTo>
                    <a:pt x="7284" y="130"/>
                  </a:lnTo>
                  <a:lnTo>
                    <a:pt x="6196" y="148"/>
                  </a:lnTo>
                  <a:lnTo>
                    <a:pt x="6159" y="148"/>
                  </a:lnTo>
                  <a:lnTo>
                    <a:pt x="6104" y="56"/>
                  </a:lnTo>
                  <a:lnTo>
                    <a:pt x="4629" y="1"/>
                  </a:lnTo>
                  <a:close/>
                </a:path>
              </a:pathLst>
            </a:custGeom>
            <a:solidFill>
              <a:srgbClr val="566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5479300" y="1524500"/>
              <a:ext cx="399250" cy="419075"/>
            </a:xfrm>
            <a:custGeom>
              <a:avLst/>
              <a:gdLst/>
              <a:ahLst/>
              <a:cxnLst/>
              <a:rect l="l" t="t" r="r" b="b"/>
              <a:pathLst>
                <a:path w="15970" h="16763" extrusionOk="0">
                  <a:moveTo>
                    <a:pt x="4536" y="0"/>
                  </a:moveTo>
                  <a:cubicBezTo>
                    <a:pt x="3504" y="19"/>
                    <a:pt x="2434" y="203"/>
                    <a:pt x="1549" y="738"/>
                  </a:cubicBezTo>
                  <a:cubicBezTo>
                    <a:pt x="701" y="1273"/>
                    <a:pt x="221" y="2103"/>
                    <a:pt x="129" y="3098"/>
                  </a:cubicBezTo>
                  <a:cubicBezTo>
                    <a:pt x="111" y="3283"/>
                    <a:pt x="37" y="7303"/>
                    <a:pt x="0" y="7303"/>
                  </a:cubicBezTo>
                  <a:lnTo>
                    <a:pt x="1734" y="7303"/>
                  </a:lnTo>
                  <a:lnTo>
                    <a:pt x="111" y="16762"/>
                  </a:lnTo>
                  <a:lnTo>
                    <a:pt x="14015" y="16762"/>
                  </a:lnTo>
                  <a:lnTo>
                    <a:pt x="12669" y="9663"/>
                  </a:lnTo>
                  <a:lnTo>
                    <a:pt x="15619" y="5403"/>
                  </a:lnTo>
                  <a:cubicBezTo>
                    <a:pt x="15969" y="4924"/>
                    <a:pt x="15896" y="4223"/>
                    <a:pt x="15471" y="3817"/>
                  </a:cubicBezTo>
                  <a:lnTo>
                    <a:pt x="12687" y="1144"/>
                  </a:lnTo>
                  <a:cubicBezTo>
                    <a:pt x="12147" y="636"/>
                    <a:pt x="11485" y="306"/>
                    <a:pt x="10747" y="306"/>
                  </a:cubicBezTo>
                  <a:cubicBezTo>
                    <a:pt x="10627" y="306"/>
                    <a:pt x="10505" y="314"/>
                    <a:pt x="10382" y="332"/>
                  </a:cubicBezTo>
                  <a:lnTo>
                    <a:pt x="6860" y="185"/>
                  </a:lnTo>
                  <a:lnTo>
                    <a:pt x="5772" y="203"/>
                  </a:lnTo>
                  <a:lnTo>
                    <a:pt x="5735" y="203"/>
                  </a:lnTo>
                  <a:lnTo>
                    <a:pt x="5661" y="74"/>
                  </a:lnTo>
                  <a:lnTo>
                    <a:pt x="4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577950" y="1525425"/>
              <a:ext cx="175200" cy="87700"/>
            </a:xfrm>
            <a:custGeom>
              <a:avLst/>
              <a:gdLst/>
              <a:ahLst/>
              <a:cxnLst/>
              <a:rect l="l" t="t" r="r" b="b"/>
              <a:pathLst>
                <a:path w="7008" h="3508" extrusionOk="0">
                  <a:moveTo>
                    <a:pt x="56" y="0"/>
                  </a:moveTo>
                  <a:cubicBezTo>
                    <a:pt x="19" y="0"/>
                    <a:pt x="0" y="56"/>
                    <a:pt x="19" y="74"/>
                  </a:cubicBezTo>
                  <a:lnTo>
                    <a:pt x="2877" y="2840"/>
                  </a:lnTo>
                  <a:cubicBezTo>
                    <a:pt x="3354" y="3299"/>
                    <a:pt x="3925" y="3508"/>
                    <a:pt x="4485" y="3508"/>
                  </a:cubicBezTo>
                  <a:cubicBezTo>
                    <a:pt x="5615" y="3508"/>
                    <a:pt x="6706" y="2659"/>
                    <a:pt x="6915" y="1291"/>
                  </a:cubicBezTo>
                  <a:lnTo>
                    <a:pt x="7008" y="258"/>
                  </a:lnTo>
                  <a:lnTo>
                    <a:pt x="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5494500" y="1235450"/>
              <a:ext cx="314425" cy="269900"/>
            </a:xfrm>
            <a:custGeom>
              <a:avLst/>
              <a:gdLst/>
              <a:ahLst/>
              <a:cxnLst/>
              <a:rect l="l" t="t" r="r" b="b"/>
              <a:pathLst>
                <a:path w="12577" h="10796" extrusionOk="0">
                  <a:moveTo>
                    <a:pt x="3605" y="1"/>
                  </a:moveTo>
                  <a:cubicBezTo>
                    <a:pt x="3475" y="1"/>
                    <a:pt x="3348" y="25"/>
                    <a:pt x="3228" y="74"/>
                  </a:cubicBezTo>
                  <a:cubicBezTo>
                    <a:pt x="2914" y="222"/>
                    <a:pt x="2693" y="517"/>
                    <a:pt x="2619" y="904"/>
                  </a:cubicBezTo>
                  <a:cubicBezTo>
                    <a:pt x="2577" y="901"/>
                    <a:pt x="2536" y="900"/>
                    <a:pt x="2494" y="900"/>
                  </a:cubicBezTo>
                  <a:cubicBezTo>
                    <a:pt x="1919" y="900"/>
                    <a:pt x="1422" y="1139"/>
                    <a:pt x="1181" y="1586"/>
                  </a:cubicBezTo>
                  <a:cubicBezTo>
                    <a:pt x="775" y="2324"/>
                    <a:pt x="1236" y="3338"/>
                    <a:pt x="2195" y="3854"/>
                  </a:cubicBezTo>
                  <a:cubicBezTo>
                    <a:pt x="2490" y="4020"/>
                    <a:pt x="2785" y="4113"/>
                    <a:pt x="3080" y="4149"/>
                  </a:cubicBezTo>
                  <a:cubicBezTo>
                    <a:pt x="3043" y="4408"/>
                    <a:pt x="3025" y="4684"/>
                    <a:pt x="3043" y="4961"/>
                  </a:cubicBezTo>
                  <a:cubicBezTo>
                    <a:pt x="3062" y="5385"/>
                    <a:pt x="3062" y="5864"/>
                    <a:pt x="2748" y="6178"/>
                  </a:cubicBezTo>
                  <a:cubicBezTo>
                    <a:pt x="2545" y="6399"/>
                    <a:pt x="2232" y="6491"/>
                    <a:pt x="1955" y="6620"/>
                  </a:cubicBezTo>
                  <a:cubicBezTo>
                    <a:pt x="701" y="7192"/>
                    <a:pt x="1" y="8686"/>
                    <a:pt x="388" y="9976"/>
                  </a:cubicBezTo>
                  <a:cubicBezTo>
                    <a:pt x="425" y="10106"/>
                    <a:pt x="480" y="10235"/>
                    <a:pt x="591" y="10327"/>
                  </a:cubicBezTo>
                  <a:cubicBezTo>
                    <a:pt x="683" y="10401"/>
                    <a:pt x="812" y="10401"/>
                    <a:pt x="941" y="10419"/>
                  </a:cubicBezTo>
                  <a:cubicBezTo>
                    <a:pt x="2279" y="10563"/>
                    <a:pt x="3617" y="10596"/>
                    <a:pt x="4955" y="10596"/>
                  </a:cubicBezTo>
                  <a:cubicBezTo>
                    <a:pt x="5498" y="10596"/>
                    <a:pt x="6041" y="10590"/>
                    <a:pt x="6584" y="10585"/>
                  </a:cubicBezTo>
                  <a:cubicBezTo>
                    <a:pt x="6990" y="10585"/>
                    <a:pt x="7397" y="10584"/>
                    <a:pt x="7805" y="10584"/>
                  </a:cubicBezTo>
                  <a:cubicBezTo>
                    <a:pt x="8824" y="10584"/>
                    <a:pt x="9848" y="10593"/>
                    <a:pt x="10862" y="10659"/>
                  </a:cubicBezTo>
                  <a:cubicBezTo>
                    <a:pt x="11212" y="10677"/>
                    <a:pt x="11563" y="10714"/>
                    <a:pt x="11931" y="10751"/>
                  </a:cubicBezTo>
                  <a:cubicBezTo>
                    <a:pt x="12068" y="10759"/>
                    <a:pt x="12200" y="10796"/>
                    <a:pt x="12307" y="10796"/>
                  </a:cubicBezTo>
                  <a:cubicBezTo>
                    <a:pt x="12431" y="10796"/>
                    <a:pt x="12520" y="10747"/>
                    <a:pt x="12540" y="10548"/>
                  </a:cubicBezTo>
                  <a:cubicBezTo>
                    <a:pt x="12577" y="10013"/>
                    <a:pt x="12485" y="9368"/>
                    <a:pt x="12116" y="8981"/>
                  </a:cubicBezTo>
                  <a:cubicBezTo>
                    <a:pt x="12024" y="8889"/>
                    <a:pt x="11931" y="8796"/>
                    <a:pt x="11839" y="8704"/>
                  </a:cubicBezTo>
                  <a:cubicBezTo>
                    <a:pt x="11673" y="8501"/>
                    <a:pt x="11581" y="8243"/>
                    <a:pt x="11600" y="7967"/>
                  </a:cubicBezTo>
                  <a:cubicBezTo>
                    <a:pt x="11618" y="7782"/>
                    <a:pt x="11673" y="7598"/>
                    <a:pt x="11710" y="7395"/>
                  </a:cubicBezTo>
                  <a:cubicBezTo>
                    <a:pt x="11784" y="6989"/>
                    <a:pt x="11692" y="6528"/>
                    <a:pt x="11452" y="6178"/>
                  </a:cubicBezTo>
                  <a:cubicBezTo>
                    <a:pt x="11249" y="5920"/>
                    <a:pt x="11065" y="5735"/>
                    <a:pt x="11009" y="5385"/>
                  </a:cubicBezTo>
                  <a:cubicBezTo>
                    <a:pt x="10991" y="5256"/>
                    <a:pt x="10973" y="5127"/>
                    <a:pt x="10973" y="4998"/>
                  </a:cubicBezTo>
                  <a:lnTo>
                    <a:pt x="10973" y="4998"/>
                  </a:lnTo>
                  <a:cubicBezTo>
                    <a:pt x="11009" y="5035"/>
                    <a:pt x="11028" y="5053"/>
                    <a:pt x="11028" y="5053"/>
                  </a:cubicBezTo>
                  <a:lnTo>
                    <a:pt x="11120" y="5053"/>
                  </a:lnTo>
                  <a:cubicBezTo>
                    <a:pt x="11249" y="5053"/>
                    <a:pt x="11434" y="5071"/>
                    <a:pt x="11526" y="5071"/>
                  </a:cubicBezTo>
                  <a:cubicBezTo>
                    <a:pt x="11636" y="5053"/>
                    <a:pt x="11729" y="5053"/>
                    <a:pt x="11821" y="5035"/>
                  </a:cubicBezTo>
                  <a:cubicBezTo>
                    <a:pt x="11858" y="5035"/>
                    <a:pt x="11913" y="5039"/>
                    <a:pt x="11966" y="5039"/>
                  </a:cubicBezTo>
                  <a:cubicBezTo>
                    <a:pt x="12019" y="5039"/>
                    <a:pt x="12070" y="5035"/>
                    <a:pt x="12097" y="5016"/>
                  </a:cubicBezTo>
                  <a:cubicBezTo>
                    <a:pt x="12116" y="5016"/>
                    <a:pt x="12116" y="4998"/>
                    <a:pt x="12134" y="4998"/>
                  </a:cubicBezTo>
                  <a:cubicBezTo>
                    <a:pt x="12171" y="4961"/>
                    <a:pt x="12153" y="4905"/>
                    <a:pt x="12153" y="4832"/>
                  </a:cubicBezTo>
                  <a:cubicBezTo>
                    <a:pt x="12134" y="4739"/>
                    <a:pt x="12134" y="4629"/>
                    <a:pt x="12134" y="4537"/>
                  </a:cubicBezTo>
                  <a:lnTo>
                    <a:pt x="12097" y="4113"/>
                  </a:lnTo>
                  <a:cubicBezTo>
                    <a:pt x="12007" y="2636"/>
                    <a:pt x="11091" y="1511"/>
                    <a:pt x="9312" y="1511"/>
                  </a:cubicBezTo>
                  <a:cubicBezTo>
                    <a:pt x="9270" y="1511"/>
                    <a:pt x="9227" y="1511"/>
                    <a:pt x="9184" y="1512"/>
                  </a:cubicBezTo>
                  <a:cubicBezTo>
                    <a:pt x="8520" y="1181"/>
                    <a:pt x="7782" y="1033"/>
                    <a:pt x="7063" y="1033"/>
                  </a:cubicBezTo>
                  <a:cubicBezTo>
                    <a:pt x="6399" y="1051"/>
                    <a:pt x="5736" y="1199"/>
                    <a:pt x="5145" y="1494"/>
                  </a:cubicBezTo>
                  <a:cubicBezTo>
                    <a:pt x="5127" y="1365"/>
                    <a:pt x="5072" y="1236"/>
                    <a:pt x="5016" y="1107"/>
                  </a:cubicBezTo>
                  <a:cubicBezTo>
                    <a:pt x="4733" y="421"/>
                    <a:pt x="4149" y="1"/>
                    <a:pt x="3605"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5596850" y="1337800"/>
              <a:ext cx="185350" cy="249725"/>
            </a:xfrm>
            <a:custGeom>
              <a:avLst/>
              <a:gdLst/>
              <a:ahLst/>
              <a:cxnLst/>
              <a:rect l="l" t="t" r="r" b="b"/>
              <a:pathLst>
                <a:path w="7414" h="9989" extrusionOk="0">
                  <a:moveTo>
                    <a:pt x="5883" y="0"/>
                  </a:moveTo>
                  <a:cubicBezTo>
                    <a:pt x="5883" y="0"/>
                    <a:pt x="5829" y="885"/>
                    <a:pt x="5702" y="885"/>
                  </a:cubicBezTo>
                  <a:cubicBezTo>
                    <a:pt x="5701" y="885"/>
                    <a:pt x="5700" y="885"/>
                    <a:pt x="5698" y="885"/>
                  </a:cubicBezTo>
                  <a:cubicBezTo>
                    <a:pt x="5588" y="867"/>
                    <a:pt x="5477" y="848"/>
                    <a:pt x="5385" y="830"/>
                  </a:cubicBezTo>
                  <a:cubicBezTo>
                    <a:pt x="5053" y="756"/>
                    <a:pt x="4740" y="664"/>
                    <a:pt x="4426" y="553"/>
                  </a:cubicBezTo>
                  <a:cubicBezTo>
                    <a:pt x="4186" y="480"/>
                    <a:pt x="3965" y="369"/>
                    <a:pt x="3744" y="258"/>
                  </a:cubicBezTo>
                  <a:cubicBezTo>
                    <a:pt x="3707" y="240"/>
                    <a:pt x="3670" y="221"/>
                    <a:pt x="3633" y="203"/>
                  </a:cubicBezTo>
                  <a:cubicBezTo>
                    <a:pt x="3191" y="907"/>
                    <a:pt x="2531" y="1349"/>
                    <a:pt x="1846" y="1349"/>
                  </a:cubicBezTo>
                  <a:cubicBezTo>
                    <a:pt x="1760" y="1349"/>
                    <a:pt x="1673" y="1342"/>
                    <a:pt x="1586" y="1328"/>
                  </a:cubicBezTo>
                  <a:lnTo>
                    <a:pt x="1107" y="1236"/>
                  </a:lnTo>
                  <a:cubicBezTo>
                    <a:pt x="517" y="1309"/>
                    <a:pt x="56" y="1770"/>
                    <a:pt x="37" y="2379"/>
                  </a:cubicBezTo>
                  <a:lnTo>
                    <a:pt x="37" y="2397"/>
                  </a:lnTo>
                  <a:cubicBezTo>
                    <a:pt x="0" y="3061"/>
                    <a:pt x="517" y="3633"/>
                    <a:pt x="1181" y="3651"/>
                  </a:cubicBezTo>
                  <a:lnTo>
                    <a:pt x="1734" y="3688"/>
                  </a:lnTo>
                  <a:lnTo>
                    <a:pt x="830" y="7431"/>
                  </a:lnTo>
                  <a:cubicBezTo>
                    <a:pt x="812" y="7450"/>
                    <a:pt x="812" y="7468"/>
                    <a:pt x="812" y="7487"/>
                  </a:cubicBezTo>
                  <a:lnTo>
                    <a:pt x="314" y="7468"/>
                  </a:lnTo>
                  <a:cubicBezTo>
                    <a:pt x="259" y="7468"/>
                    <a:pt x="222" y="7542"/>
                    <a:pt x="277" y="7579"/>
                  </a:cubicBezTo>
                  <a:lnTo>
                    <a:pt x="2435" y="9478"/>
                  </a:lnTo>
                  <a:cubicBezTo>
                    <a:pt x="2828" y="9829"/>
                    <a:pt x="3297" y="9988"/>
                    <a:pt x="3757" y="9988"/>
                  </a:cubicBezTo>
                  <a:cubicBezTo>
                    <a:pt x="4678" y="9988"/>
                    <a:pt x="5563" y="9349"/>
                    <a:pt x="5735" y="8317"/>
                  </a:cubicBezTo>
                  <a:lnTo>
                    <a:pt x="5809" y="7819"/>
                  </a:lnTo>
                  <a:cubicBezTo>
                    <a:pt x="5809" y="7782"/>
                    <a:pt x="5791" y="7745"/>
                    <a:pt x="5735" y="7745"/>
                  </a:cubicBezTo>
                  <a:lnTo>
                    <a:pt x="5237" y="7727"/>
                  </a:lnTo>
                  <a:cubicBezTo>
                    <a:pt x="5293" y="7597"/>
                    <a:pt x="5330" y="7487"/>
                    <a:pt x="5366" y="7358"/>
                  </a:cubicBezTo>
                  <a:lnTo>
                    <a:pt x="5532" y="6509"/>
                  </a:lnTo>
                  <a:cubicBezTo>
                    <a:pt x="6657" y="6196"/>
                    <a:pt x="7413" y="5090"/>
                    <a:pt x="7303" y="3854"/>
                  </a:cubicBezTo>
                  <a:lnTo>
                    <a:pt x="7026" y="959"/>
                  </a:lnTo>
                  <a:lnTo>
                    <a:pt x="6934" y="959"/>
                  </a:lnTo>
                  <a:cubicBezTo>
                    <a:pt x="6879" y="959"/>
                    <a:pt x="6602" y="332"/>
                    <a:pt x="6602" y="332"/>
                  </a:cubicBezTo>
                  <a:lnTo>
                    <a:pt x="6418" y="830"/>
                  </a:lnTo>
                  <a:cubicBezTo>
                    <a:pt x="6408" y="858"/>
                    <a:pt x="6385" y="871"/>
                    <a:pt x="6362" y="871"/>
                  </a:cubicBezTo>
                  <a:cubicBezTo>
                    <a:pt x="6339" y="871"/>
                    <a:pt x="6316" y="858"/>
                    <a:pt x="6307" y="830"/>
                  </a:cubicBezTo>
                  <a:lnTo>
                    <a:pt x="5883" y="0"/>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618050" y="1519875"/>
              <a:ext cx="112975" cy="31375"/>
            </a:xfrm>
            <a:custGeom>
              <a:avLst/>
              <a:gdLst/>
              <a:ahLst/>
              <a:cxnLst/>
              <a:rect l="l" t="t" r="r" b="b"/>
              <a:pathLst>
                <a:path w="4519" h="1255" extrusionOk="0">
                  <a:moveTo>
                    <a:pt x="19" y="1"/>
                  </a:moveTo>
                  <a:cubicBezTo>
                    <a:pt x="1" y="19"/>
                    <a:pt x="1" y="56"/>
                    <a:pt x="19" y="56"/>
                  </a:cubicBezTo>
                  <a:cubicBezTo>
                    <a:pt x="19" y="75"/>
                    <a:pt x="1089" y="1255"/>
                    <a:pt x="2527" y="1255"/>
                  </a:cubicBezTo>
                  <a:cubicBezTo>
                    <a:pt x="3135" y="1255"/>
                    <a:pt x="3818" y="1052"/>
                    <a:pt x="4500" y="480"/>
                  </a:cubicBezTo>
                  <a:cubicBezTo>
                    <a:pt x="4518" y="462"/>
                    <a:pt x="4518" y="425"/>
                    <a:pt x="4500" y="425"/>
                  </a:cubicBezTo>
                  <a:cubicBezTo>
                    <a:pt x="4500" y="407"/>
                    <a:pt x="4463" y="407"/>
                    <a:pt x="4445" y="407"/>
                  </a:cubicBezTo>
                  <a:cubicBezTo>
                    <a:pt x="3770" y="973"/>
                    <a:pt x="3114" y="1172"/>
                    <a:pt x="2525" y="1172"/>
                  </a:cubicBezTo>
                  <a:cubicBezTo>
                    <a:pt x="1117" y="1172"/>
                    <a:pt x="87" y="32"/>
                    <a:pt x="74" y="19"/>
                  </a:cubicBezTo>
                  <a:cubicBezTo>
                    <a:pt x="56" y="1"/>
                    <a:pt x="38" y="1"/>
                    <a:pt x="19"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5678900" y="1548475"/>
              <a:ext cx="20325" cy="19850"/>
            </a:xfrm>
            <a:custGeom>
              <a:avLst/>
              <a:gdLst/>
              <a:ahLst/>
              <a:cxnLst/>
              <a:rect l="l" t="t" r="r" b="b"/>
              <a:pathLst>
                <a:path w="813" h="794" extrusionOk="0">
                  <a:moveTo>
                    <a:pt x="406" y="74"/>
                  </a:moveTo>
                  <a:cubicBezTo>
                    <a:pt x="591" y="74"/>
                    <a:pt x="720" y="222"/>
                    <a:pt x="720" y="406"/>
                  </a:cubicBezTo>
                  <a:cubicBezTo>
                    <a:pt x="720" y="572"/>
                    <a:pt x="591" y="719"/>
                    <a:pt x="406" y="719"/>
                  </a:cubicBezTo>
                  <a:cubicBezTo>
                    <a:pt x="222" y="719"/>
                    <a:pt x="93" y="572"/>
                    <a:pt x="93" y="406"/>
                  </a:cubicBezTo>
                  <a:cubicBezTo>
                    <a:pt x="93" y="222"/>
                    <a:pt x="222" y="74"/>
                    <a:pt x="406" y="74"/>
                  </a:cubicBezTo>
                  <a:close/>
                  <a:moveTo>
                    <a:pt x="406" y="0"/>
                  </a:moveTo>
                  <a:cubicBezTo>
                    <a:pt x="185" y="0"/>
                    <a:pt x="1" y="185"/>
                    <a:pt x="1" y="406"/>
                  </a:cubicBezTo>
                  <a:cubicBezTo>
                    <a:pt x="1" y="627"/>
                    <a:pt x="185" y="793"/>
                    <a:pt x="406" y="793"/>
                  </a:cubicBezTo>
                  <a:cubicBezTo>
                    <a:pt x="628" y="793"/>
                    <a:pt x="812" y="627"/>
                    <a:pt x="812" y="406"/>
                  </a:cubicBezTo>
                  <a:cubicBezTo>
                    <a:pt x="812" y="185"/>
                    <a:pt x="628" y="0"/>
                    <a:pt x="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5622200" y="1387375"/>
              <a:ext cx="13400" cy="20975"/>
            </a:xfrm>
            <a:custGeom>
              <a:avLst/>
              <a:gdLst/>
              <a:ahLst/>
              <a:cxnLst/>
              <a:rect l="l" t="t" r="r" b="b"/>
              <a:pathLst>
                <a:path w="536" h="839" extrusionOk="0">
                  <a:moveTo>
                    <a:pt x="94" y="1"/>
                  </a:moveTo>
                  <a:cubicBezTo>
                    <a:pt x="87" y="1"/>
                    <a:pt x="80" y="3"/>
                    <a:pt x="74" y="9"/>
                  </a:cubicBezTo>
                  <a:cubicBezTo>
                    <a:pt x="37" y="27"/>
                    <a:pt x="37" y="64"/>
                    <a:pt x="56" y="82"/>
                  </a:cubicBezTo>
                  <a:lnTo>
                    <a:pt x="406" y="543"/>
                  </a:lnTo>
                  <a:lnTo>
                    <a:pt x="37" y="728"/>
                  </a:lnTo>
                  <a:cubicBezTo>
                    <a:pt x="19" y="746"/>
                    <a:pt x="1" y="783"/>
                    <a:pt x="19" y="802"/>
                  </a:cubicBezTo>
                  <a:cubicBezTo>
                    <a:pt x="37" y="820"/>
                    <a:pt x="56" y="838"/>
                    <a:pt x="74" y="838"/>
                  </a:cubicBezTo>
                  <a:cubicBezTo>
                    <a:pt x="74" y="838"/>
                    <a:pt x="93" y="820"/>
                    <a:pt x="93" y="820"/>
                  </a:cubicBezTo>
                  <a:lnTo>
                    <a:pt x="498" y="599"/>
                  </a:lnTo>
                  <a:cubicBezTo>
                    <a:pt x="517" y="599"/>
                    <a:pt x="535" y="580"/>
                    <a:pt x="535" y="562"/>
                  </a:cubicBezTo>
                  <a:cubicBezTo>
                    <a:pt x="535" y="543"/>
                    <a:pt x="535" y="543"/>
                    <a:pt x="517" y="525"/>
                  </a:cubicBezTo>
                  <a:lnTo>
                    <a:pt x="148" y="27"/>
                  </a:lnTo>
                  <a:cubicBezTo>
                    <a:pt x="135" y="14"/>
                    <a:pt x="113" y="1"/>
                    <a:pt x="94"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760975" y="1394900"/>
              <a:ext cx="12450" cy="11600"/>
            </a:xfrm>
            <a:custGeom>
              <a:avLst/>
              <a:gdLst/>
              <a:ahLst/>
              <a:cxnLst/>
              <a:rect l="l" t="t" r="r" b="b"/>
              <a:pathLst>
                <a:path w="498" h="464" extrusionOk="0">
                  <a:moveTo>
                    <a:pt x="254" y="0"/>
                  </a:moveTo>
                  <a:cubicBezTo>
                    <a:pt x="243" y="0"/>
                    <a:pt x="232" y="1"/>
                    <a:pt x="221" y="3"/>
                  </a:cubicBezTo>
                  <a:cubicBezTo>
                    <a:pt x="92" y="3"/>
                    <a:pt x="0" y="113"/>
                    <a:pt x="19" y="242"/>
                  </a:cubicBezTo>
                  <a:cubicBezTo>
                    <a:pt x="37" y="371"/>
                    <a:pt x="148" y="464"/>
                    <a:pt x="277" y="464"/>
                  </a:cubicBezTo>
                  <a:cubicBezTo>
                    <a:pt x="406" y="445"/>
                    <a:pt x="498" y="335"/>
                    <a:pt x="480" y="206"/>
                  </a:cubicBezTo>
                  <a:cubicBezTo>
                    <a:pt x="463" y="87"/>
                    <a:pt x="369" y="0"/>
                    <a:pt x="25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5716700" y="1391200"/>
              <a:ext cx="13875" cy="12725"/>
            </a:xfrm>
            <a:custGeom>
              <a:avLst/>
              <a:gdLst/>
              <a:ahLst/>
              <a:cxnLst/>
              <a:rect l="l" t="t" r="r" b="b"/>
              <a:pathLst>
                <a:path w="555" h="509" extrusionOk="0">
                  <a:moveTo>
                    <a:pt x="281" y="1"/>
                  </a:moveTo>
                  <a:cubicBezTo>
                    <a:pt x="164" y="1"/>
                    <a:pt x="55" y="89"/>
                    <a:pt x="38" y="224"/>
                  </a:cubicBezTo>
                  <a:cubicBezTo>
                    <a:pt x="1" y="354"/>
                    <a:pt x="111" y="483"/>
                    <a:pt x="241" y="501"/>
                  </a:cubicBezTo>
                  <a:cubicBezTo>
                    <a:pt x="260" y="506"/>
                    <a:pt x="279" y="508"/>
                    <a:pt x="298" y="508"/>
                  </a:cubicBezTo>
                  <a:cubicBezTo>
                    <a:pt x="420" y="508"/>
                    <a:pt x="520" y="410"/>
                    <a:pt x="536" y="298"/>
                  </a:cubicBezTo>
                  <a:cubicBezTo>
                    <a:pt x="554" y="151"/>
                    <a:pt x="462" y="22"/>
                    <a:pt x="314" y="3"/>
                  </a:cubicBezTo>
                  <a:cubicBezTo>
                    <a:pt x="303" y="2"/>
                    <a:pt x="292" y="1"/>
                    <a:pt x="281"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5718550" y="1470450"/>
              <a:ext cx="15700" cy="5100"/>
            </a:xfrm>
            <a:custGeom>
              <a:avLst/>
              <a:gdLst/>
              <a:ahLst/>
              <a:cxnLst/>
              <a:rect l="l" t="t" r="r" b="b"/>
              <a:pathLst>
                <a:path w="628" h="204" extrusionOk="0">
                  <a:moveTo>
                    <a:pt x="332" y="0"/>
                  </a:moveTo>
                  <a:cubicBezTo>
                    <a:pt x="234" y="0"/>
                    <a:pt x="122" y="27"/>
                    <a:pt x="19" y="115"/>
                  </a:cubicBezTo>
                  <a:cubicBezTo>
                    <a:pt x="1" y="134"/>
                    <a:pt x="1" y="171"/>
                    <a:pt x="19" y="189"/>
                  </a:cubicBezTo>
                  <a:cubicBezTo>
                    <a:pt x="28" y="198"/>
                    <a:pt x="42" y="203"/>
                    <a:pt x="56" y="203"/>
                  </a:cubicBezTo>
                  <a:cubicBezTo>
                    <a:pt x="70" y="203"/>
                    <a:pt x="84" y="198"/>
                    <a:pt x="93" y="189"/>
                  </a:cubicBezTo>
                  <a:cubicBezTo>
                    <a:pt x="175" y="115"/>
                    <a:pt x="263" y="91"/>
                    <a:pt x="340" y="91"/>
                  </a:cubicBezTo>
                  <a:cubicBezTo>
                    <a:pt x="454" y="91"/>
                    <a:pt x="543" y="141"/>
                    <a:pt x="554" y="152"/>
                  </a:cubicBezTo>
                  <a:lnTo>
                    <a:pt x="591" y="152"/>
                  </a:lnTo>
                  <a:cubicBezTo>
                    <a:pt x="591" y="152"/>
                    <a:pt x="609" y="134"/>
                    <a:pt x="609" y="134"/>
                  </a:cubicBezTo>
                  <a:cubicBezTo>
                    <a:pt x="628" y="97"/>
                    <a:pt x="628" y="79"/>
                    <a:pt x="591" y="60"/>
                  </a:cubicBezTo>
                  <a:cubicBezTo>
                    <a:pt x="591" y="60"/>
                    <a:pt x="478" y="0"/>
                    <a:pt x="332"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695500" y="1358475"/>
              <a:ext cx="36900" cy="14450"/>
            </a:xfrm>
            <a:custGeom>
              <a:avLst/>
              <a:gdLst/>
              <a:ahLst/>
              <a:cxnLst/>
              <a:rect l="l" t="t" r="r" b="b"/>
              <a:pathLst>
                <a:path w="1476" h="578" extrusionOk="0">
                  <a:moveTo>
                    <a:pt x="770" y="1"/>
                  </a:moveTo>
                  <a:cubicBezTo>
                    <a:pt x="748" y="1"/>
                    <a:pt x="725" y="2"/>
                    <a:pt x="701" y="3"/>
                  </a:cubicBezTo>
                  <a:cubicBezTo>
                    <a:pt x="388" y="21"/>
                    <a:pt x="167" y="169"/>
                    <a:pt x="93" y="298"/>
                  </a:cubicBezTo>
                  <a:cubicBezTo>
                    <a:pt x="1" y="427"/>
                    <a:pt x="37" y="519"/>
                    <a:pt x="130" y="556"/>
                  </a:cubicBezTo>
                  <a:cubicBezTo>
                    <a:pt x="169" y="572"/>
                    <a:pt x="211" y="577"/>
                    <a:pt x="255" y="577"/>
                  </a:cubicBezTo>
                  <a:cubicBezTo>
                    <a:pt x="315" y="577"/>
                    <a:pt x="379" y="567"/>
                    <a:pt x="443" y="556"/>
                  </a:cubicBezTo>
                  <a:cubicBezTo>
                    <a:pt x="554" y="538"/>
                    <a:pt x="664" y="519"/>
                    <a:pt x="757" y="519"/>
                  </a:cubicBezTo>
                  <a:cubicBezTo>
                    <a:pt x="849" y="519"/>
                    <a:pt x="959" y="501"/>
                    <a:pt x="1070" y="501"/>
                  </a:cubicBezTo>
                  <a:cubicBezTo>
                    <a:pt x="1181" y="501"/>
                    <a:pt x="1291" y="501"/>
                    <a:pt x="1365" y="464"/>
                  </a:cubicBezTo>
                  <a:cubicBezTo>
                    <a:pt x="1457" y="427"/>
                    <a:pt x="1476" y="316"/>
                    <a:pt x="1365" y="206"/>
                  </a:cubicBezTo>
                  <a:cubicBezTo>
                    <a:pt x="1280" y="103"/>
                    <a:pt x="1052" y="1"/>
                    <a:pt x="770"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5759125" y="1363975"/>
              <a:ext cx="24450" cy="13025"/>
            </a:xfrm>
            <a:custGeom>
              <a:avLst/>
              <a:gdLst/>
              <a:ahLst/>
              <a:cxnLst/>
              <a:rect l="l" t="t" r="r" b="b"/>
              <a:pathLst>
                <a:path w="978" h="521" extrusionOk="0">
                  <a:moveTo>
                    <a:pt x="394" y="0"/>
                  </a:moveTo>
                  <a:cubicBezTo>
                    <a:pt x="255" y="0"/>
                    <a:pt x="145" y="44"/>
                    <a:pt x="93" y="96"/>
                  </a:cubicBezTo>
                  <a:cubicBezTo>
                    <a:pt x="0" y="170"/>
                    <a:pt x="0" y="262"/>
                    <a:pt x="56" y="299"/>
                  </a:cubicBezTo>
                  <a:cubicBezTo>
                    <a:pt x="93" y="336"/>
                    <a:pt x="185" y="355"/>
                    <a:pt x="240" y="373"/>
                  </a:cubicBezTo>
                  <a:cubicBezTo>
                    <a:pt x="332" y="391"/>
                    <a:pt x="406" y="391"/>
                    <a:pt x="461" y="410"/>
                  </a:cubicBezTo>
                  <a:cubicBezTo>
                    <a:pt x="517" y="428"/>
                    <a:pt x="590" y="447"/>
                    <a:pt x="664" y="484"/>
                  </a:cubicBezTo>
                  <a:cubicBezTo>
                    <a:pt x="738" y="502"/>
                    <a:pt x="812" y="520"/>
                    <a:pt x="885" y="520"/>
                  </a:cubicBezTo>
                  <a:cubicBezTo>
                    <a:pt x="941" y="502"/>
                    <a:pt x="978" y="428"/>
                    <a:pt x="941" y="318"/>
                  </a:cubicBezTo>
                  <a:cubicBezTo>
                    <a:pt x="904" y="207"/>
                    <a:pt x="775" y="78"/>
                    <a:pt x="572" y="23"/>
                  </a:cubicBezTo>
                  <a:cubicBezTo>
                    <a:pt x="509" y="7"/>
                    <a:pt x="450" y="0"/>
                    <a:pt x="39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5716700" y="1402500"/>
              <a:ext cx="11100" cy="3075"/>
            </a:xfrm>
            <a:custGeom>
              <a:avLst/>
              <a:gdLst/>
              <a:ahLst/>
              <a:cxnLst/>
              <a:rect l="l" t="t" r="r" b="b"/>
              <a:pathLst>
                <a:path w="444" h="123" extrusionOk="0">
                  <a:moveTo>
                    <a:pt x="184" y="1"/>
                  </a:moveTo>
                  <a:cubicBezTo>
                    <a:pt x="79" y="1"/>
                    <a:pt x="1" y="49"/>
                    <a:pt x="1" y="49"/>
                  </a:cubicBezTo>
                  <a:lnTo>
                    <a:pt x="443" y="123"/>
                  </a:lnTo>
                  <a:cubicBezTo>
                    <a:pt x="356" y="28"/>
                    <a:pt x="263" y="1"/>
                    <a:pt x="184"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5715325" y="1401125"/>
              <a:ext cx="13850" cy="5375"/>
            </a:xfrm>
            <a:custGeom>
              <a:avLst/>
              <a:gdLst/>
              <a:ahLst/>
              <a:cxnLst/>
              <a:rect l="l" t="t" r="r" b="b"/>
              <a:pathLst>
                <a:path w="554" h="215" extrusionOk="0">
                  <a:moveTo>
                    <a:pt x="240" y="0"/>
                  </a:moveTo>
                  <a:cubicBezTo>
                    <a:pt x="152" y="0"/>
                    <a:pt x="72" y="32"/>
                    <a:pt x="19" y="67"/>
                  </a:cubicBezTo>
                  <a:cubicBezTo>
                    <a:pt x="1" y="67"/>
                    <a:pt x="1" y="104"/>
                    <a:pt x="1" y="122"/>
                  </a:cubicBezTo>
                  <a:cubicBezTo>
                    <a:pt x="11" y="144"/>
                    <a:pt x="28" y="153"/>
                    <a:pt x="45" y="153"/>
                  </a:cubicBezTo>
                  <a:cubicBezTo>
                    <a:pt x="56" y="153"/>
                    <a:pt x="67" y="149"/>
                    <a:pt x="74" y="141"/>
                  </a:cubicBezTo>
                  <a:cubicBezTo>
                    <a:pt x="84" y="141"/>
                    <a:pt x="149" y="108"/>
                    <a:pt x="233" y="108"/>
                  </a:cubicBezTo>
                  <a:cubicBezTo>
                    <a:pt x="303" y="108"/>
                    <a:pt x="386" y="131"/>
                    <a:pt x="462" y="215"/>
                  </a:cubicBezTo>
                  <a:lnTo>
                    <a:pt x="535" y="215"/>
                  </a:lnTo>
                  <a:cubicBezTo>
                    <a:pt x="554" y="196"/>
                    <a:pt x="554" y="159"/>
                    <a:pt x="535" y="141"/>
                  </a:cubicBezTo>
                  <a:cubicBezTo>
                    <a:pt x="440" y="36"/>
                    <a:pt x="335" y="0"/>
                    <a:pt x="240"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5763725" y="1404575"/>
              <a:ext cx="6475" cy="1925"/>
            </a:xfrm>
            <a:custGeom>
              <a:avLst/>
              <a:gdLst/>
              <a:ahLst/>
              <a:cxnLst/>
              <a:rect l="l" t="t" r="r" b="b"/>
              <a:pathLst>
                <a:path w="259" h="77" extrusionOk="0">
                  <a:moveTo>
                    <a:pt x="99" y="0"/>
                  </a:moveTo>
                  <a:cubicBezTo>
                    <a:pt x="43" y="0"/>
                    <a:pt x="1" y="21"/>
                    <a:pt x="1" y="21"/>
                  </a:cubicBezTo>
                  <a:lnTo>
                    <a:pt x="259" y="77"/>
                  </a:lnTo>
                  <a:cubicBezTo>
                    <a:pt x="207" y="16"/>
                    <a:pt x="148" y="0"/>
                    <a:pt x="99" y="0"/>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5761875" y="1403300"/>
              <a:ext cx="9725" cy="4575"/>
            </a:xfrm>
            <a:custGeom>
              <a:avLst/>
              <a:gdLst/>
              <a:ahLst/>
              <a:cxnLst/>
              <a:rect l="l" t="t" r="r" b="b"/>
              <a:pathLst>
                <a:path w="389" h="183" extrusionOk="0">
                  <a:moveTo>
                    <a:pt x="180" y="1"/>
                  </a:moveTo>
                  <a:cubicBezTo>
                    <a:pt x="124" y="1"/>
                    <a:pt x="73" y="18"/>
                    <a:pt x="38" y="35"/>
                  </a:cubicBezTo>
                  <a:cubicBezTo>
                    <a:pt x="19" y="35"/>
                    <a:pt x="1" y="72"/>
                    <a:pt x="19" y="91"/>
                  </a:cubicBezTo>
                  <a:cubicBezTo>
                    <a:pt x="38" y="128"/>
                    <a:pt x="75" y="128"/>
                    <a:pt x="93" y="128"/>
                  </a:cubicBezTo>
                  <a:cubicBezTo>
                    <a:pt x="103" y="118"/>
                    <a:pt x="134" y="97"/>
                    <a:pt x="175" y="97"/>
                  </a:cubicBezTo>
                  <a:cubicBezTo>
                    <a:pt x="210" y="97"/>
                    <a:pt x="253" y="113"/>
                    <a:pt x="296" y="165"/>
                  </a:cubicBezTo>
                  <a:cubicBezTo>
                    <a:pt x="296" y="183"/>
                    <a:pt x="314" y="183"/>
                    <a:pt x="333" y="183"/>
                  </a:cubicBezTo>
                  <a:cubicBezTo>
                    <a:pt x="333" y="183"/>
                    <a:pt x="351" y="183"/>
                    <a:pt x="370" y="165"/>
                  </a:cubicBezTo>
                  <a:cubicBezTo>
                    <a:pt x="388" y="165"/>
                    <a:pt x="388" y="128"/>
                    <a:pt x="370" y="91"/>
                  </a:cubicBezTo>
                  <a:cubicBezTo>
                    <a:pt x="311" y="23"/>
                    <a:pt x="243" y="1"/>
                    <a:pt x="180"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5666925" y="1479325"/>
              <a:ext cx="68250" cy="52100"/>
            </a:xfrm>
            <a:custGeom>
              <a:avLst/>
              <a:gdLst/>
              <a:ahLst/>
              <a:cxnLst/>
              <a:rect l="l" t="t" r="r" b="b"/>
              <a:pathLst>
                <a:path w="2730" h="2084" extrusionOk="0">
                  <a:moveTo>
                    <a:pt x="166" y="0"/>
                  </a:moveTo>
                  <a:lnTo>
                    <a:pt x="166" y="0"/>
                  </a:lnTo>
                  <a:cubicBezTo>
                    <a:pt x="166" y="0"/>
                    <a:pt x="1" y="1383"/>
                    <a:pt x="2471" y="2084"/>
                  </a:cubicBezTo>
                  <a:lnTo>
                    <a:pt x="2729" y="867"/>
                  </a:lnTo>
                  <a:cubicBezTo>
                    <a:pt x="2729" y="867"/>
                    <a:pt x="517" y="867"/>
                    <a:pt x="166" y="0"/>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5738825" y="1385725"/>
              <a:ext cx="23075" cy="42175"/>
            </a:xfrm>
            <a:custGeom>
              <a:avLst/>
              <a:gdLst/>
              <a:ahLst/>
              <a:cxnLst/>
              <a:rect l="l" t="t" r="r" b="b"/>
              <a:pathLst>
                <a:path w="923" h="1687" extrusionOk="0">
                  <a:moveTo>
                    <a:pt x="536" y="1"/>
                  </a:moveTo>
                  <a:lnTo>
                    <a:pt x="1" y="1642"/>
                  </a:lnTo>
                  <a:lnTo>
                    <a:pt x="222" y="1679"/>
                  </a:lnTo>
                  <a:cubicBezTo>
                    <a:pt x="255" y="1684"/>
                    <a:pt x="287" y="1687"/>
                    <a:pt x="318" y="1687"/>
                  </a:cubicBezTo>
                  <a:cubicBezTo>
                    <a:pt x="613" y="1687"/>
                    <a:pt x="873" y="1464"/>
                    <a:pt x="923" y="1181"/>
                  </a:cubicBezTo>
                  <a:cubicBezTo>
                    <a:pt x="923" y="1070"/>
                    <a:pt x="868" y="978"/>
                    <a:pt x="757" y="960"/>
                  </a:cubicBezTo>
                  <a:cubicBezTo>
                    <a:pt x="554" y="923"/>
                    <a:pt x="425" y="738"/>
                    <a:pt x="444" y="536"/>
                  </a:cubicBezTo>
                  <a:lnTo>
                    <a:pt x="536" y="1"/>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737450" y="1384350"/>
              <a:ext cx="26300" cy="44750"/>
            </a:xfrm>
            <a:custGeom>
              <a:avLst/>
              <a:gdLst/>
              <a:ahLst/>
              <a:cxnLst/>
              <a:rect l="l" t="t" r="r" b="b"/>
              <a:pathLst>
                <a:path w="1052" h="1790" extrusionOk="0">
                  <a:moveTo>
                    <a:pt x="591" y="1"/>
                  </a:moveTo>
                  <a:cubicBezTo>
                    <a:pt x="572" y="1"/>
                    <a:pt x="535" y="19"/>
                    <a:pt x="535" y="37"/>
                  </a:cubicBezTo>
                  <a:lnTo>
                    <a:pt x="443" y="572"/>
                  </a:lnTo>
                  <a:cubicBezTo>
                    <a:pt x="425" y="701"/>
                    <a:pt x="462" y="812"/>
                    <a:pt x="535" y="904"/>
                  </a:cubicBezTo>
                  <a:cubicBezTo>
                    <a:pt x="591" y="996"/>
                    <a:pt x="701" y="1052"/>
                    <a:pt x="812" y="1070"/>
                  </a:cubicBezTo>
                  <a:cubicBezTo>
                    <a:pt x="886" y="1070"/>
                    <a:pt x="923" y="1144"/>
                    <a:pt x="923" y="1218"/>
                  </a:cubicBezTo>
                  <a:cubicBezTo>
                    <a:pt x="873" y="1482"/>
                    <a:pt x="646" y="1687"/>
                    <a:pt x="387" y="1687"/>
                  </a:cubicBezTo>
                  <a:cubicBezTo>
                    <a:pt x="357" y="1687"/>
                    <a:pt x="326" y="1684"/>
                    <a:pt x="296" y="1679"/>
                  </a:cubicBezTo>
                  <a:lnTo>
                    <a:pt x="74" y="1642"/>
                  </a:lnTo>
                  <a:cubicBezTo>
                    <a:pt x="38" y="1642"/>
                    <a:pt x="19" y="1660"/>
                    <a:pt x="19" y="1697"/>
                  </a:cubicBezTo>
                  <a:cubicBezTo>
                    <a:pt x="1" y="1715"/>
                    <a:pt x="19" y="1752"/>
                    <a:pt x="56" y="1752"/>
                  </a:cubicBezTo>
                  <a:lnTo>
                    <a:pt x="277" y="1789"/>
                  </a:lnTo>
                  <a:lnTo>
                    <a:pt x="369" y="1789"/>
                  </a:lnTo>
                  <a:cubicBezTo>
                    <a:pt x="683" y="1789"/>
                    <a:pt x="978" y="1568"/>
                    <a:pt x="1015" y="1236"/>
                  </a:cubicBezTo>
                  <a:cubicBezTo>
                    <a:pt x="1052" y="1107"/>
                    <a:pt x="960" y="978"/>
                    <a:pt x="830" y="959"/>
                  </a:cubicBezTo>
                  <a:cubicBezTo>
                    <a:pt x="738" y="941"/>
                    <a:pt x="665" y="904"/>
                    <a:pt x="609" y="830"/>
                  </a:cubicBezTo>
                  <a:cubicBezTo>
                    <a:pt x="554" y="775"/>
                    <a:pt x="535" y="683"/>
                    <a:pt x="554" y="591"/>
                  </a:cubicBezTo>
                  <a:lnTo>
                    <a:pt x="646" y="56"/>
                  </a:lnTo>
                  <a:cubicBezTo>
                    <a:pt x="646" y="37"/>
                    <a:pt x="628" y="1"/>
                    <a:pt x="591"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704250" y="1426700"/>
              <a:ext cx="38750" cy="24925"/>
            </a:xfrm>
            <a:custGeom>
              <a:avLst/>
              <a:gdLst/>
              <a:ahLst/>
              <a:cxnLst/>
              <a:rect l="l" t="t" r="r" b="b"/>
              <a:pathLst>
                <a:path w="1550" h="997" extrusionOk="0">
                  <a:moveTo>
                    <a:pt x="447" y="0"/>
                  </a:moveTo>
                  <a:cubicBezTo>
                    <a:pt x="404" y="0"/>
                    <a:pt x="357" y="14"/>
                    <a:pt x="314" y="40"/>
                  </a:cubicBezTo>
                  <a:cubicBezTo>
                    <a:pt x="112" y="169"/>
                    <a:pt x="1" y="612"/>
                    <a:pt x="646" y="907"/>
                  </a:cubicBezTo>
                  <a:cubicBezTo>
                    <a:pt x="783" y="970"/>
                    <a:pt x="902" y="996"/>
                    <a:pt x="1005" y="996"/>
                  </a:cubicBezTo>
                  <a:cubicBezTo>
                    <a:pt x="1288" y="996"/>
                    <a:pt x="1445" y="797"/>
                    <a:pt x="1513" y="648"/>
                  </a:cubicBezTo>
                  <a:cubicBezTo>
                    <a:pt x="1550" y="556"/>
                    <a:pt x="1495" y="446"/>
                    <a:pt x="1402" y="427"/>
                  </a:cubicBezTo>
                  <a:cubicBezTo>
                    <a:pt x="997" y="390"/>
                    <a:pt x="702" y="169"/>
                    <a:pt x="573" y="58"/>
                  </a:cubicBezTo>
                  <a:cubicBezTo>
                    <a:pt x="543" y="19"/>
                    <a:pt x="497" y="0"/>
                    <a:pt x="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607900" y="1415550"/>
              <a:ext cx="26325" cy="25075"/>
            </a:xfrm>
            <a:custGeom>
              <a:avLst/>
              <a:gdLst/>
              <a:ahLst/>
              <a:cxnLst/>
              <a:rect l="l" t="t" r="r" b="b"/>
              <a:pathLst>
                <a:path w="1053" h="1003" extrusionOk="0">
                  <a:moveTo>
                    <a:pt x="591" y="99"/>
                  </a:moveTo>
                  <a:cubicBezTo>
                    <a:pt x="683" y="117"/>
                    <a:pt x="775" y="172"/>
                    <a:pt x="849" y="265"/>
                  </a:cubicBezTo>
                  <a:cubicBezTo>
                    <a:pt x="905" y="338"/>
                    <a:pt x="941" y="449"/>
                    <a:pt x="923" y="560"/>
                  </a:cubicBezTo>
                  <a:cubicBezTo>
                    <a:pt x="905" y="652"/>
                    <a:pt x="849" y="744"/>
                    <a:pt x="775" y="818"/>
                  </a:cubicBezTo>
                  <a:cubicBezTo>
                    <a:pt x="700" y="863"/>
                    <a:pt x="611" y="896"/>
                    <a:pt x="531" y="896"/>
                  </a:cubicBezTo>
                  <a:cubicBezTo>
                    <a:pt x="514" y="896"/>
                    <a:pt x="497" y="895"/>
                    <a:pt x="480" y="892"/>
                  </a:cubicBezTo>
                  <a:cubicBezTo>
                    <a:pt x="370" y="873"/>
                    <a:pt x="278" y="818"/>
                    <a:pt x="204" y="726"/>
                  </a:cubicBezTo>
                  <a:cubicBezTo>
                    <a:pt x="148" y="652"/>
                    <a:pt x="112" y="541"/>
                    <a:pt x="130" y="449"/>
                  </a:cubicBezTo>
                  <a:cubicBezTo>
                    <a:pt x="148" y="338"/>
                    <a:pt x="204" y="246"/>
                    <a:pt x="296" y="172"/>
                  </a:cubicBezTo>
                  <a:cubicBezTo>
                    <a:pt x="351" y="117"/>
                    <a:pt x="444" y="99"/>
                    <a:pt x="517" y="99"/>
                  </a:cubicBezTo>
                  <a:close/>
                  <a:moveTo>
                    <a:pt x="504" y="0"/>
                  </a:moveTo>
                  <a:cubicBezTo>
                    <a:pt x="405" y="0"/>
                    <a:pt x="308" y="27"/>
                    <a:pt x="222" y="99"/>
                  </a:cubicBezTo>
                  <a:cubicBezTo>
                    <a:pt x="112" y="172"/>
                    <a:pt x="56" y="283"/>
                    <a:pt x="38" y="431"/>
                  </a:cubicBezTo>
                  <a:cubicBezTo>
                    <a:pt x="1" y="560"/>
                    <a:pt x="38" y="689"/>
                    <a:pt x="130" y="799"/>
                  </a:cubicBezTo>
                  <a:cubicBezTo>
                    <a:pt x="204" y="910"/>
                    <a:pt x="314" y="984"/>
                    <a:pt x="462" y="1002"/>
                  </a:cubicBezTo>
                  <a:lnTo>
                    <a:pt x="536" y="1002"/>
                  </a:lnTo>
                  <a:cubicBezTo>
                    <a:pt x="628" y="1002"/>
                    <a:pt x="739" y="965"/>
                    <a:pt x="831" y="892"/>
                  </a:cubicBezTo>
                  <a:cubicBezTo>
                    <a:pt x="941" y="818"/>
                    <a:pt x="1015" y="707"/>
                    <a:pt x="1034" y="560"/>
                  </a:cubicBezTo>
                  <a:cubicBezTo>
                    <a:pt x="1052" y="431"/>
                    <a:pt x="1015" y="302"/>
                    <a:pt x="923" y="191"/>
                  </a:cubicBezTo>
                  <a:cubicBezTo>
                    <a:pt x="849" y="80"/>
                    <a:pt x="739" y="25"/>
                    <a:pt x="591" y="6"/>
                  </a:cubicBezTo>
                  <a:cubicBezTo>
                    <a:pt x="562" y="2"/>
                    <a:pt x="533" y="0"/>
                    <a:pt x="5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793225" y="1625450"/>
              <a:ext cx="28150" cy="146625"/>
            </a:xfrm>
            <a:custGeom>
              <a:avLst/>
              <a:gdLst/>
              <a:ahLst/>
              <a:cxnLst/>
              <a:rect l="l" t="t" r="r" b="b"/>
              <a:pathLst>
                <a:path w="1126" h="5865" extrusionOk="0">
                  <a:moveTo>
                    <a:pt x="56" y="1"/>
                  </a:moveTo>
                  <a:cubicBezTo>
                    <a:pt x="19" y="19"/>
                    <a:pt x="1" y="56"/>
                    <a:pt x="19" y="74"/>
                  </a:cubicBezTo>
                  <a:lnTo>
                    <a:pt x="665" y="1771"/>
                  </a:lnTo>
                  <a:cubicBezTo>
                    <a:pt x="1015" y="2675"/>
                    <a:pt x="978" y="3670"/>
                    <a:pt x="591" y="4574"/>
                  </a:cubicBezTo>
                  <a:lnTo>
                    <a:pt x="56" y="5791"/>
                  </a:lnTo>
                  <a:cubicBezTo>
                    <a:pt x="38" y="5828"/>
                    <a:pt x="56" y="5846"/>
                    <a:pt x="75" y="5865"/>
                  </a:cubicBezTo>
                  <a:lnTo>
                    <a:pt x="112" y="5865"/>
                  </a:lnTo>
                  <a:cubicBezTo>
                    <a:pt x="130" y="5865"/>
                    <a:pt x="148" y="5865"/>
                    <a:pt x="148" y="5828"/>
                  </a:cubicBezTo>
                  <a:lnTo>
                    <a:pt x="683" y="4611"/>
                  </a:lnTo>
                  <a:cubicBezTo>
                    <a:pt x="1089" y="3689"/>
                    <a:pt x="1126" y="2675"/>
                    <a:pt x="757" y="1734"/>
                  </a:cubicBezTo>
                  <a:lnTo>
                    <a:pt x="112" y="38"/>
                  </a:lnTo>
                  <a:cubicBezTo>
                    <a:pt x="112" y="1"/>
                    <a:pt x="75" y="1"/>
                    <a:pt x="56"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707025" y="1620525"/>
              <a:ext cx="198250" cy="133575"/>
            </a:xfrm>
            <a:custGeom>
              <a:avLst/>
              <a:gdLst/>
              <a:ahLst/>
              <a:cxnLst/>
              <a:rect l="l" t="t" r="r" b="b"/>
              <a:pathLst>
                <a:path w="7930" h="5343" extrusionOk="0">
                  <a:moveTo>
                    <a:pt x="4450" y="1"/>
                  </a:moveTo>
                  <a:cubicBezTo>
                    <a:pt x="4291" y="1"/>
                    <a:pt x="4134" y="29"/>
                    <a:pt x="3984" y="87"/>
                  </a:cubicBezTo>
                  <a:lnTo>
                    <a:pt x="2324" y="732"/>
                  </a:lnTo>
                  <a:cubicBezTo>
                    <a:pt x="1808" y="935"/>
                    <a:pt x="1365" y="1267"/>
                    <a:pt x="1033" y="1710"/>
                  </a:cubicBezTo>
                  <a:lnTo>
                    <a:pt x="1" y="3093"/>
                  </a:lnTo>
                  <a:lnTo>
                    <a:pt x="1125" y="5343"/>
                  </a:lnTo>
                  <a:lnTo>
                    <a:pt x="3006" y="4328"/>
                  </a:lnTo>
                  <a:lnTo>
                    <a:pt x="3799" y="4052"/>
                  </a:lnTo>
                  <a:cubicBezTo>
                    <a:pt x="4039" y="3978"/>
                    <a:pt x="4260" y="3830"/>
                    <a:pt x="4445" y="3646"/>
                  </a:cubicBezTo>
                  <a:lnTo>
                    <a:pt x="5533" y="2521"/>
                  </a:lnTo>
                  <a:lnTo>
                    <a:pt x="5275" y="3111"/>
                  </a:lnTo>
                  <a:cubicBezTo>
                    <a:pt x="5164" y="3388"/>
                    <a:pt x="5256" y="3701"/>
                    <a:pt x="5514" y="3849"/>
                  </a:cubicBezTo>
                  <a:cubicBezTo>
                    <a:pt x="5544" y="3867"/>
                    <a:pt x="5579" y="3875"/>
                    <a:pt x="5615" y="3875"/>
                  </a:cubicBezTo>
                  <a:cubicBezTo>
                    <a:pt x="5692" y="3875"/>
                    <a:pt x="5772" y="3838"/>
                    <a:pt x="5809" y="3775"/>
                  </a:cubicBezTo>
                  <a:lnTo>
                    <a:pt x="6676" y="2005"/>
                  </a:lnTo>
                  <a:cubicBezTo>
                    <a:pt x="6768" y="1839"/>
                    <a:pt x="6750" y="1618"/>
                    <a:pt x="6621" y="1452"/>
                  </a:cubicBezTo>
                  <a:lnTo>
                    <a:pt x="6528" y="1341"/>
                  </a:lnTo>
                  <a:lnTo>
                    <a:pt x="6436" y="1009"/>
                  </a:lnTo>
                  <a:cubicBezTo>
                    <a:pt x="6381" y="806"/>
                    <a:pt x="6233" y="677"/>
                    <a:pt x="6031" y="640"/>
                  </a:cubicBezTo>
                  <a:lnTo>
                    <a:pt x="5975" y="622"/>
                  </a:lnTo>
                  <a:lnTo>
                    <a:pt x="7432" y="567"/>
                  </a:lnTo>
                  <a:cubicBezTo>
                    <a:pt x="7616" y="567"/>
                    <a:pt x="7801" y="456"/>
                    <a:pt x="7893" y="290"/>
                  </a:cubicBezTo>
                  <a:cubicBezTo>
                    <a:pt x="7893" y="290"/>
                    <a:pt x="7893" y="271"/>
                    <a:pt x="7893" y="271"/>
                  </a:cubicBezTo>
                  <a:cubicBezTo>
                    <a:pt x="7930" y="216"/>
                    <a:pt x="7893" y="124"/>
                    <a:pt x="7819" y="124"/>
                  </a:cubicBezTo>
                  <a:lnTo>
                    <a:pt x="4740" y="32"/>
                  </a:lnTo>
                  <a:cubicBezTo>
                    <a:pt x="4643" y="11"/>
                    <a:pt x="4546" y="1"/>
                    <a:pt x="4450"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829650" y="1636050"/>
              <a:ext cx="26300" cy="950"/>
            </a:xfrm>
            <a:custGeom>
              <a:avLst/>
              <a:gdLst/>
              <a:ahLst/>
              <a:cxnLst/>
              <a:rect l="l" t="t" r="r" b="b"/>
              <a:pathLst>
                <a:path w="1052" h="38" extrusionOk="0">
                  <a:moveTo>
                    <a:pt x="1" y="1"/>
                  </a:moveTo>
                  <a:lnTo>
                    <a:pt x="1052" y="38"/>
                  </a:lnTo>
                </a:path>
              </a:pathLst>
            </a:custGeom>
            <a:solidFill>
              <a:srgbClr val="DA6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828275" y="1634675"/>
              <a:ext cx="29075" cy="3725"/>
            </a:xfrm>
            <a:custGeom>
              <a:avLst/>
              <a:gdLst/>
              <a:ahLst/>
              <a:cxnLst/>
              <a:rect l="l" t="t" r="r" b="b"/>
              <a:pathLst>
                <a:path w="1163" h="149" extrusionOk="0">
                  <a:moveTo>
                    <a:pt x="56" y="1"/>
                  </a:moveTo>
                  <a:cubicBezTo>
                    <a:pt x="19" y="1"/>
                    <a:pt x="0" y="19"/>
                    <a:pt x="0" y="37"/>
                  </a:cubicBezTo>
                  <a:cubicBezTo>
                    <a:pt x="0" y="74"/>
                    <a:pt x="19" y="93"/>
                    <a:pt x="56" y="93"/>
                  </a:cubicBezTo>
                  <a:lnTo>
                    <a:pt x="1107" y="148"/>
                  </a:lnTo>
                  <a:lnTo>
                    <a:pt x="1125" y="148"/>
                  </a:lnTo>
                  <a:cubicBezTo>
                    <a:pt x="1144" y="130"/>
                    <a:pt x="1162" y="111"/>
                    <a:pt x="1162" y="93"/>
                  </a:cubicBezTo>
                  <a:cubicBezTo>
                    <a:pt x="1162" y="74"/>
                    <a:pt x="1144" y="37"/>
                    <a:pt x="1107" y="37"/>
                  </a:cubicBezTo>
                  <a:lnTo>
                    <a:pt x="56" y="1"/>
                  </a:ln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837025" y="1654050"/>
              <a:ext cx="32300" cy="475"/>
            </a:xfrm>
            <a:custGeom>
              <a:avLst/>
              <a:gdLst/>
              <a:ahLst/>
              <a:cxnLst/>
              <a:rect l="l" t="t" r="r" b="b"/>
              <a:pathLst>
                <a:path w="1292" h="19" extrusionOk="0">
                  <a:moveTo>
                    <a:pt x="1" y="18"/>
                  </a:moveTo>
                  <a:lnTo>
                    <a:pt x="1292" y="0"/>
                  </a:lnTo>
                </a:path>
              </a:pathLst>
            </a:custGeom>
            <a:solidFill>
              <a:srgbClr val="DA6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835650" y="1652650"/>
              <a:ext cx="35050" cy="3250"/>
            </a:xfrm>
            <a:custGeom>
              <a:avLst/>
              <a:gdLst/>
              <a:ahLst/>
              <a:cxnLst/>
              <a:rect l="l" t="t" r="r" b="b"/>
              <a:pathLst>
                <a:path w="1402" h="130" extrusionOk="0">
                  <a:moveTo>
                    <a:pt x="1347" y="1"/>
                  </a:moveTo>
                  <a:lnTo>
                    <a:pt x="56" y="19"/>
                  </a:lnTo>
                  <a:cubicBezTo>
                    <a:pt x="19" y="19"/>
                    <a:pt x="0" y="56"/>
                    <a:pt x="0" y="74"/>
                  </a:cubicBezTo>
                  <a:cubicBezTo>
                    <a:pt x="0" y="111"/>
                    <a:pt x="19" y="130"/>
                    <a:pt x="56" y="130"/>
                  </a:cubicBezTo>
                  <a:lnTo>
                    <a:pt x="1347" y="111"/>
                  </a:lnTo>
                  <a:lnTo>
                    <a:pt x="1365" y="111"/>
                  </a:lnTo>
                  <a:cubicBezTo>
                    <a:pt x="1383" y="93"/>
                    <a:pt x="1402" y="74"/>
                    <a:pt x="1402" y="56"/>
                  </a:cubicBezTo>
                  <a:cubicBezTo>
                    <a:pt x="1402" y="19"/>
                    <a:pt x="1365" y="1"/>
                    <a:pt x="1347"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845325" y="1675250"/>
              <a:ext cx="4175" cy="8325"/>
            </a:xfrm>
            <a:custGeom>
              <a:avLst/>
              <a:gdLst/>
              <a:ahLst/>
              <a:cxnLst/>
              <a:rect l="l" t="t" r="r" b="b"/>
              <a:pathLst>
                <a:path w="167" h="333" extrusionOk="0">
                  <a:moveTo>
                    <a:pt x="167" y="0"/>
                  </a:moveTo>
                  <a:lnTo>
                    <a:pt x="1" y="332"/>
                  </a:lnTo>
                </a:path>
              </a:pathLst>
            </a:custGeom>
            <a:solidFill>
              <a:srgbClr val="DA6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843950" y="1673850"/>
              <a:ext cx="6925" cy="11100"/>
            </a:xfrm>
            <a:custGeom>
              <a:avLst/>
              <a:gdLst/>
              <a:ahLst/>
              <a:cxnLst/>
              <a:rect l="l" t="t" r="r" b="b"/>
              <a:pathLst>
                <a:path w="277" h="444" extrusionOk="0">
                  <a:moveTo>
                    <a:pt x="240" y="1"/>
                  </a:moveTo>
                  <a:cubicBezTo>
                    <a:pt x="222" y="1"/>
                    <a:pt x="185" y="1"/>
                    <a:pt x="185" y="19"/>
                  </a:cubicBezTo>
                  <a:lnTo>
                    <a:pt x="19" y="370"/>
                  </a:lnTo>
                  <a:cubicBezTo>
                    <a:pt x="0" y="388"/>
                    <a:pt x="0" y="425"/>
                    <a:pt x="37" y="444"/>
                  </a:cubicBezTo>
                  <a:lnTo>
                    <a:pt x="74" y="444"/>
                  </a:lnTo>
                  <a:cubicBezTo>
                    <a:pt x="93" y="425"/>
                    <a:pt x="93" y="425"/>
                    <a:pt x="111" y="407"/>
                  </a:cubicBezTo>
                  <a:lnTo>
                    <a:pt x="277" y="75"/>
                  </a:lnTo>
                  <a:cubicBezTo>
                    <a:pt x="277" y="56"/>
                    <a:pt x="277" y="19"/>
                    <a:pt x="240" y="1"/>
                  </a:cubicBez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490825" y="1676450"/>
              <a:ext cx="297825" cy="207600"/>
            </a:xfrm>
            <a:custGeom>
              <a:avLst/>
              <a:gdLst/>
              <a:ahLst/>
              <a:cxnLst/>
              <a:rect l="l" t="t" r="r" b="b"/>
              <a:pathLst>
                <a:path w="11913" h="8304" extrusionOk="0">
                  <a:moveTo>
                    <a:pt x="8866" y="1"/>
                  </a:moveTo>
                  <a:cubicBezTo>
                    <a:pt x="8780" y="1"/>
                    <a:pt x="8692" y="28"/>
                    <a:pt x="8612" y="81"/>
                  </a:cubicBezTo>
                  <a:lnTo>
                    <a:pt x="5274" y="2294"/>
                  </a:lnTo>
                  <a:lnTo>
                    <a:pt x="5256" y="1280"/>
                  </a:lnTo>
                  <a:lnTo>
                    <a:pt x="0" y="1225"/>
                  </a:lnTo>
                  <a:lnTo>
                    <a:pt x="590" y="5650"/>
                  </a:lnTo>
                  <a:cubicBezTo>
                    <a:pt x="876" y="7291"/>
                    <a:pt x="2285" y="8303"/>
                    <a:pt x="3754" y="8303"/>
                  </a:cubicBezTo>
                  <a:cubicBezTo>
                    <a:pt x="4465" y="8303"/>
                    <a:pt x="5190" y="8067"/>
                    <a:pt x="5809" y="7550"/>
                  </a:cubicBezTo>
                  <a:lnTo>
                    <a:pt x="11673" y="2903"/>
                  </a:lnTo>
                  <a:cubicBezTo>
                    <a:pt x="11913" y="2718"/>
                    <a:pt x="11913" y="2349"/>
                    <a:pt x="11673" y="2165"/>
                  </a:cubicBezTo>
                  <a:lnTo>
                    <a:pt x="9128" y="100"/>
                  </a:lnTo>
                  <a:cubicBezTo>
                    <a:pt x="9051" y="33"/>
                    <a:pt x="8960" y="1"/>
                    <a:pt x="8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689050" y="1687350"/>
              <a:ext cx="85300" cy="70900"/>
            </a:xfrm>
            <a:custGeom>
              <a:avLst/>
              <a:gdLst/>
              <a:ahLst/>
              <a:cxnLst/>
              <a:rect l="l" t="t" r="r" b="b"/>
              <a:pathLst>
                <a:path w="3412" h="2836" extrusionOk="0">
                  <a:moveTo>
                    <a:pt x="56" y="0"/>
                  </a:moveTo>
                  <a:cubicBezTo>
                    <a:pt x="42" y="0"/>
                    <a:pt x="28" y="5"/>
                    <a:pt x="19" y="14"/>
                  </a:cubicBezTo>
                  <a:cubicBezTo>
                    <a:pt x="0" y="33"/>
                    <a:pt x="19" y="69"/>
                    <a:pt x="37" y="88"/>
                  </a:cubicBezTo>
                  <a:lnTo>
                    <a:pt x="3320" y="2817"/>
                  </a:lnTo>
                  <a:cubicBezTo>
                    <a:pt x="3338" y="2817"/>
                    <a:pt x="3357" y="2835"/>
                    <a:pt x="3357" y="2835"/>
                  </a:cubicBezTo>
                  <a:cubicBezTo>
                    <a:pt x="3375" y="2835"/>
                    <a:pt x="3393" y="2817"/>
                    <a:pt x="3393" y="2817"/>
                  </a:cubicBezTo>
                  <a:cubicBezTo>
                    <a:pt x="3412" y="2780"/>
                    <a:pt x="3412" y="2743"/>
                    <a:pt x="3393" y="2725"/>
                  </a:cubicBezTo>
                  <a:lnTo>
                    <a:pt x="93" y="14"/>
                  </a:lnTo>
                  <a:cubicBezTo>
                    <a:pt x="83" y="5"/>
                    <a:pt x="70" y="0"/>
                    <a:pt x="56"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728700" y="1740825"/>
              <a:ext cx="32750" cy="27100"/>
            </a:xfrm>
            <a:custGeom>
              <a:avLst/>
              <a:gdLst/>
              <a:ahLst/>
              <a:cxnLst/>
              <a:rect l="l" t="t" r="r" b="b"/>
              <a:pathLst>
                <a:path w="1310" h="1084" extrusionOk="0">
                  <a:moveTo>
                    <a:pt x="49" y="0"/>
                  </a:moveTo>
                  <a:cubicBezTo>
                    <a:pt x="37" y="0"/>
                    <a:pt x="28" y="5"/>
                    <a:pt x="19" y="14"/>
                  </a:cubicBezTo>
                  <a:cubicBezTo>
                    <a:pt x="0" y="33"/>
                    <a:pt x="0" y="70"/>
                    <a:pt x="19" y="88"/>
                  </a:cubicBezTo>
                  <a:lnTo>
                    <a:pt x="1217" y="1084"/>
                  </a:lnTo>
                  <a:lnTo>
                    <a:pt x="1254" y="1084"/>
                  </a:lnTo>
                  <a:cubicBezTo>
                    <a:pt x="1273" y="1084"/>
                    <a:pt x="1273" y="1084"/>
                    <a:pt x="1291" y="1065"/>
                  </a:cubicBezTo>
                  <a:cubicBezTo>
                    <a:pt x="1310" y="1047"/>
                    <a:pt x="1310" y="1010"/>
                    <a:pt x="1291" y="992"/>
                  </a:cubicBezTo>
                  <a:lnTo>
                    <a:pt x="92" y="14"/>
                  </a:lnTo>
                  <a:cubicBezTo>
                    <a:pt x="74" y="5"/>
                    <a:pt x="60" y="0"/>
                    <a:pt x="49"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599625" y="1649900"/>
              <a:ext cx="50725" cy="60875"/>
            </a:xfrm>
            <a:custGeom>
              <a:avLst/>
              <a:gdLst/>
              <a:ahLst/>
              <a:cxnLst/>
              <a:rect l="l" t="t" r="r" b="b"/>
              <a:pathLst>
                <a:path w="2029" h="2435" extrusionOk="0">
                  <a:moveTo>
                    <a:pt x="1973" y="0"/>
                  </a:moveTo>
                  <a:cubicBezTo>
                    <a:pt x="1936" y="0"/>
                    <a:pt x="1918" y="19"/>
                    <a:pt x="1918" y="55"/>
                  </a:cubicBezTo>
                  <a:lnTo>
                    <a:pt x="1789" y="1881"/>
                  </a:lnTo>
                  <a:cubicBezTo>
                    <a:pt x="1770" y="2102"/>
                    <a:pt x="1586" y="2305"/>
                    <a:pt x="1346" y="2305"/>
                  </a:cubicBezTo>
                  <a:lnTo>
                    <a:pt x="55" y="2324"/>
                  </a:lnTo>
                  <a:cubicBezTo>
                    <a:pt x="18" y="2324"/>
                    <a:pt x="0" y="2342"/>
                    <a:pt x="0" y="2379"/>
                  </a:cubicBezTo>
                  <a:cubicBezTo>
                    <a:pt x="0" y="2397"/>
                    <a:pt x="18" y="2434"/>
                    <a:pt x="55" y="2434"/>
                  </a:cubicBezTo>
                  <a:lnTo>
                    <a:pt x="1346" y="2416"/>
                  </a:lnTo>
                  <a:cubicBezTo>
                    <a:pt x="1641" y="2416"/>
                    <a:pt x="1881" y="2176"/>
                    <a:pt x="1881" y="1881"/>
                  </a:cubicBezTo>
                  <a:lnTo>
                    <a:pt x="2028" y="55"/>
                  </a:lnTo>
                  <a:cubicBezTo>
                    <a:pt x="2028" y="37"/>
                    <a:pt x="2010" y="0"/>
                    <a:pt x="1973"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594550" y="1723775"/>
              <a:ext cx="42900" cy="29875"/>
            </a:xfrm>
            <a:custGeom>
              <a:avLst/>
              <a:gdLst/>
              <a:ahLst/>
              <a:cxnLst/>
              <a:rect l="l" t="t" r="r" b="b"/>
              <a:pathLst>
                <a:path w="1716" h="1195" extrusionOk="0">
                  <a:moveTo>
                    <a:pt x="1660" y="0"/>
                  </a:moveTo>
                  <a:cubicBezTo>
                    <a:pt x="1646" y="0"/>
                    <a:pt x="1632" y="5"/>
                    <a:pt x="1623" y="14"/>
                  </a:cubicBezTo>
                  <a:lnTo>
                    <a:pt x="37" y="1083"/>
                  </a:lnTo>
                  <a:cubicBezTo>
                    <a:pt x="0" y="1102"/>
                    <a:pt x="0" y="1139"/>
                    <a:pt x="19" y="1157"/>
                  </a:cubicBezTo>
                  <a:cubicBezTo>
                    <a:pt x="19" y="1176"/>
                    <a:pt x="37" y="1194"/>
                    <a:pt x="56" y="1194"/>
                  </a:cubicBezTo>
                  <a:cubicBezTo>
                    <a:pt x="74" y="1194"/>
                    <a:pt x="74" y="1176"/>
                    <a:pt x="92" y="1176"/>
                  </a:cubicBezTo>
                  <a:lnTo>
                    <a:pt x="1678" y="88"/>
                  </a:lnTo>
                  <a:cubicBezTo>
                    <a:pt x="1715" y="88"/>
                    <a:pt x="1715" y="51"/>
                    <a:pt x="1697" y="14"/>
                  </a:cubicBezTo>
                  <a:cubicBezTo>
                    <a:pt x="1687" y="5"/>
                    <a:pt x="1674" y="0"/>
                    <a:pt x="1660" y="0"/>
                  </a:cubicBezTo>
                  <a:close/>
                </a:path>
              </a:pathLst>
            </a:custGeom>
            <a:solidFill>
              <a:srgbClr val="262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2"/>
        <p:cNvGrpSpPr/>
        <p:nvPr/>
      </p:nvGrpSpPr>
      <p:grpSpPr>
        <a:xfrm>
          <a:off x="0" y="0"/>
          <a:ext cx="0" cy="0"/>
          <a:chOff x="0" y="0"/>
          <a:chExt cx="0" cy="0"/>
        </a:xfrm>
      </p:grpSpPr>
      <p:pic>
        <p:nvPicPr>
          <p:cNvPr id="3" name="תמונה 2">
            <a:extLst>
              <a:ext uri="{FF2B5EF4-FFF2-40B4-BE49-F238E27FC236}">
                <a16:creationId xmlns:a16="http://schemas.microsoft.com/office/drawing/2014/main" id="{664A1101-5F3F-3DE0-329C-B0F7421E54E3}"/>
              </a:ext>
            </a:extLst>
          </p:cNvPr>
          <p:cNvPicPr>
            <a:picLocks noChangeAspect="1"/>
          </p:cNvPicPr>
          <p:nvPr/>
        </p:nvPicPr>
        <p:blipFill>
          <a:blip r:embed="rId3"/>
          <a:srcRect/>
          <a:stretch/>
        </p:blipFill>
        <p:spPr>
          <a:xfrm>
            <a:off x="0" y="1"/>
            <a:ext cx="5130800" cy="5143500"/>
          </a:xfrm>
          <a:prstGeom prst="rect">
            <a:avLst/>
          </a:prstGeom>
        </p:spPr>
      </p:pic>
      <p:sp>
        <p:nvSpPr>
          <p:cNvPr id="4363" name="Google Shape;4363;p88"/>
          <p:cNvSpPr txBox="1">
            <a:spLocks noGrp="1"/>
          </p:cNvSpPr>
          <p:nvPr>
            <p:ph type="title"/>
          </p:nvPr>
        </p:nvSpPr>
        <p:spPr>
          <a:prstGeom prst="rect">
            <a:avLst/>
          </a:prstGeom>
          <a:solidFill>
            <a:srgbClr val="674EA7"/>
          </a:solidFill>
        </p:spPr>
        <p:txBody>
          <a:bodyPr spcFirstLastPara="1" wrap="square" lIns="91425" tIns="91425" rIns="91425" bIns="91425" anchor="t" anchorCtr="0">
            <a:noAutofit/>
          </a:bodyPr>
          <a:lstStyle/>
          <a:p>
            <a:pPr marL="0" lvl="0" indent="0" algn="ctr" rtl="0">
              <a:spcBef>
                <a:spcPts val="0"/>
              </a:spcBef>
              <a:spcAft>
                <a:spcPts val="0"/>
              </a:spcAft>
              <a:buNone/>
            </a:pPr>
            <a:r>
              <a:rPr lang="en" b="1" dirty="0"/>
              <a:t>The Machine Learning Process</a:t>
            </a:r>
            <a:endParaRPr b="1" dirty="0"/>
          </a:p>
        </p:txBody>
      </p:sp>
      <p:sp>
        <p:nvSpPr>
          <p:cNvPr id="4364" name="Google Shape;4364;p88"/>
          <p:cNvSpPr txBox="1">
            <a:spLocks noGrp="1"/>
          </p:cNvSpPr>
          <p:nvPr>
            <p:ph type="body" idx="1"/>
          </p:nvPr>
        </p:nvSpPr>
        <p:spPr>
          <a:xfrm>
            <a:off x="923713" y="2777050"/>
            <a:ext cx="3400200" cy="1541547"/>
          </a:xfrm>
          <a:prstGeom prst="rect">
            <a:avLst/>
          </a:prstGeom>
          <a:solidFill>
            <a:srgbClr val="6145A9"/>
          </a:solidFill>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t" anchorCtr="0">
            <a:noAutofit/>
          </a:bodyPr>
          <a:lstStyle/>
          <a:p>
            <a:pPr marL="285750" indent="-285750" algn="l" rtl="0">
              <a:lnSpc>
                <a:spcPct val="150000"/>
              </a:lnSpc>
            </a:pPr>
            <a:r>
              <a:rPr lang="en-US" sz="1600" dirty="0"/>
              <a:t>Initializes a classifier of choice.</a:t>
            </a:r>
          </a:p>
          <a:p>
            <a:pPr marL="285750" indent="-285750" algn="l" rtl="0">
              <a:lnSpc>
                <a:spcPct val="150000"/>
              </a:lnSpc>
            </a:pPr>
            <a:r>
              <a:rPr lang="en-US" sz="1600" dirty="0"/>
              <a:t>Fits the classifier on the train data.</a:t>
            </a:r>
          </a:p>
          <a:p>
            <a:pPr marL="285750" indent="-285750" algn="l" rtl="0">
              <a:lnSpc>
                <a:spcPct val="150000"/>
              </a:lnSpc>
            </a:pPr>
            <a:r>
              <a:rPr lang="en-US" sz="1600" dirty="0"/>
              <a:t>Predicts on both train and test data.</a:t>
            </a:r>
          </a:p>
          <a:p>
            <a:pPr marL="285750" indent="-285750" algn="l" rtl="0">
              <a:lnSpc>
                <a:spcPct val="150000"/>
              </a:lnSpc>
            </a:pPr>
            <a:r>
              <a:rPr lang="en-US" sz="1600" dirty="0"/>
              <a:t>Calculates evaluation metrics.</a:t>
            </a:r>
          </a:p>
          <a:p>
            <a:pPr marL="0" indent="0" algn="l" rtl="0">
              <a:lnSpc>
                <a:spcPct val="150000"/>
              </a:lnSpc>
              <a:buNone/>
            </a:pPr>
            <a:endParaRPr lang="en-US" sz="1600" dirty="0"/>
          </a:p>
          <a:p>
            <a:pPr marL="285750" indent="-285750" algn="l" rtl="0">
              <a:lnSpc>
                <a:spcPct val="150000"/>
              </a:lnSpc>
            </a:pPr>
            <a:endParaRPr sz="1600" dirty="0"/>
          </a:p>
        </p:txBody>
      </p:sp>
      <p:sp>
        <p:nvSpPr>
          <p:cNvPr id="4365" name="Google Shape;4365;p88"/>
          <p:cNvSpPr txBox="1">
            <a:spLocks noGrp="1"/>
          </p:cNvSpPr>
          <p:nvPr>
            <p:ph type="body" idx="2"/>
          </p:nvPr>
        </p:nvSpPr>
        <p:spPr>
          <a:xfrm>
            <a:off x="5130800" y="2649110"/>
            <a:ext cx="3997113" cy="2414393"/>
          </a:xfrm>
          <a:prstGeom prst="rect">
            <a:avLst/>
          </a:prstGeom>
        </p:spPr>
        <p:txBody>
          <a:bodyPr spcFirstLastPara="1" wrap="square" lIns="91425" tIns="91425" rIns="91425" bIns="91425" anchor="t" anchorCtr="0">
            <a:noAutofit/>
          </a:bodyPr>
          <a:lstStyle/>
          <a:p>
            <a:pPr marL="285750" indent="-285750" algn="l" rtl="0"/>
            <a:r>
              <a:rPr lang="en-US" sz="1600" dirty="0"/>
              <a:t>As stated  before, it transforms text into numerical features.</a:t>
            </a:r>
          </a:p>
          <a:p>
            <a:pPr marL="285750" indent="-285750" algn="l" rtl="0"/>
            <a:r>
              <a:rPr lang="en-US" sz="1600" dirty="0"/>
              <a:t>The train data is fitted and transformed by the vectorizer.</a:t>
            </a:r>
          </a:p>
          <a:p>
            <a:pPr marL="285750" indent="-285750" algn="l" rtl="0"/>
            <a:r>
              <a:rPr lang="en-US" sz="1600" dirty="0"/>
              <a:t>The test data is transformed by the vectorizer.</a:t>
            </a:r>
          </a:p>
          <a:p>
            <a:pPr marL="0" indent="0" algn="l" rtl="0">
              <a:buNone/>
            </a:pPr>
            <a:r>
              <a:rPr lang="en-US" sz="1600" b="1" dirty="0"/>
              <a:t>Only then the function on the left is used!</a:t>
            </a:r>
          </a:p>
          <a:p>
            <a:pPr marL="285750" indent="-285750" algn="l" rtl="0"/>
            <a:endParaRPr sz="1600" dirty="0"/>
          </a:p>
        </p:txBody>
      </p:sp>
      <p:sp>
        <p:nvSpPr>
          <p:cNvPr id="4366" name="Google Shape;4366;p88"/>
          <p:cNvSpPr txBox="1">
            <a:spLocks noGrp="1"/>
          </p:cNvSpPr>
          <p:nvPr>
            <p:ph type="title" idx="3"/>
          </p:nvPr>
        </p:nvSpPr>
        <p:spPr>
          <a:xfrm>
            <a:off x="923713" y="2034176"/>
            <a:ext cx="3400200" cy="742874"/>
          </a:xfrm>
          <a:prstGeom prst="rect">
            <a:avLst/>
          </a:prstGeom>
          <a:solidFill>
            <a:srgbClr val="6044A9"/>
          </a:solidFill>
          <a:ln>
            <a:noFill/>
          </a:ln>
        </p:spPr>
        <p:style>
          <a:lnRef idx="1">
            <a:schemeClr val="dk1"/>
          </a:lnRef>
          <a:fillRef idx="3">
            <a:schemeClr val="dk1"/>
          </a:fillRef>
          <a:effectRef idx="2">
            <a:schemeClr val="dk1"/>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US" dirty="0"/>
              <a:t>“Create Model, Fit, Predict</a:t>
            </a:r>
            <a:r>
              <a:rPr lang="en" dirty="0"/>
              <a:t>” Function</a:t>
            </a:r>
            <a:endParaRPr dirty="0"/>
          </a:p>
        </p:txBody>
      </p:sp>
      <p:sp>
        <p:nvSpPr>
          <p:cNvPr id="4367" name="Google Shape;4367;p88"/>
          <p:cNvSpPr txBox="1">
            <a:spLocks noGrp="1"/>
          </p:cNvSpPr>
          <p:nvPr>
            <p:ph type="title" idx="4"/>
          </p:nvPr>
        </p:nvSpPr>
        <p:spPr>
          <a:xfrm>
            <a:off x="4875326" y="2041414"/>
            <a:ext cx="34002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TF-IDF Vectorizer</a:t>
            </a:r>
            <a:endParaRPr dirty="0"/>
          </a:p>
        </p:txBody>
      </p:sp>
      <p:sp>
        <p:nvSpPr>
          <p:cNvPr id="4368" name="Google Shape;4368;p88"/>
          <p:cNvSpPr/>
          <p:nvPr/>
        </p:nvSpPr>
        <p:spPr>
          <a:xfrm>
            <a:off x="2251513" y="1550537"/>
            <a:ext cx="7446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8"/>
          <p:cNvSpPr/>
          <p:nvPr/>
        </p:nvSpPr>
        <p:spPr>
          <a:xfrm>
            <a:off x="6147900" y="1587838"/>
            <a:ext cx="744600" cy="52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350;p118">
            <a:extLst>
              <a:ext uri="{FF2B5EF4-FFF2-40B4-BE49-F238E27FC236}">
                <a16:creationId xmlns:a16="http://schemas.microsoft.com/office/drawing/2014/main" id="{D488580B-64E1-CAF9-31A6-C8C9CF6BF7EA}"/>
              </a:ext>
            </a:extLst>
          </p:cNvPr>
          <p:cNvGrpSpPr/>
          <p:nvPr/>
        </p:nvGrpSpPr>
        <p:grpSpPr>
          <a:xfrm>
            <a:off x="6283419" y="1696107"/>
            <a:ext cx="473562" cy="292206"/>
            <a:chOff x="4659775" y="2072775"/>
            <a:chExt cx="74325" cy="28700"/>
          </a:xfrm>
        </p:grpSpPr>
        <p:sp>
          <p:nvSpPr>
            <p:cNvPr id="12" name="Google Shape;5351;p118">
              <a:extLst>
                <a:ext uri="{FF2B5EF4-FFF2-40B4-BE49-F238E27FC236}">
                  <a16:creationId xmlns:a16="http://schemas.microsoft.com/office/drawing/2014/main" id="{8F2D8F4B-6ED9-1BF8-F2BE-60167DDB49CB}"/>
                </a:ext>
              </a:extLst>
            </p:cNvPr>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352;p118">
              <a:extLst>
                <a:ext uri="{FF2B5EF4-FFF2-40B4-BE49-F238E27FC236}">
                  <a16:creationId xmlns:a16="http://schemas.microsoft.com/office/drawing/2014/main" id="{EE9A4249-A06A-A3CA-6793-16CCC0C4ED19}"/>
                </a:ext>
              </a:extLst>
            </p:cNvPr>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353;p118">
              <a:extLst>
                <a:ext uri="{FF2B5EF4-FFF2-40B4-BE49-F238E27FC236}">
                  <a16:creationId xmlns:a16="http://schemas.microsoft.com/office/drawing/2014/main" id="{44402936-CA5A-EDD3-96CD-D02369C28145}"/>
                </a:ext>
              </a:extLst>
            </p:cNvPr>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4839;p126">
            <a:extLst>
              <a:ext uri="{FF2B5EF4-FFF2-40B4-BE49-F238E27FC236}">
                <a16:creationId xmlns:a16="http://schemas.microsoft.com/office/drawing/2014/main" id="{DD742051-4419-E9C9-736A-4405E4C2D68C}"/>
              </a:ext>
            </a:extLst>
          </p:cNvPr>
          <p:cNvSpPr/>
          <p:nvPr/>
        </p:nvSpPr>
        <p:spPr>
          <a:xfrm>
            <a:off x="2399594" y="1689674"/>
            <a:ext cx="445206" cy="262472"/>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935873"/>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כותרת 9">
            <a:extLst>
              <a:ext uri="{FF2B5EF4-FFF2-40B4-BE49-F238E27FC236}">
                <a16:creationId xmlns:a16="http://schemas.microsoft.com/office/drawing/2014/main" id="{2A8EBC93-CA94-08FF-C0B5-DF9827D9A620}"/>
              </a:ext>
            </a:extLst>
          </p:cNvPr>
          <p:cNvSpPr>
            <a:spLocks noGrp="1"/>
          </p:cNvSpPr>
          <p:nvPr>
            <p:ph type="title" idx="8"/>
          </p:nvPr>
        </p:nvSpPr>
        <p:spPr/>
        <p:txBody>
          <a:bodyPr/>
          <a:lstStyle/>
          <a:p>
            <a:r>
              <a:rPr lang="en-US" dirty="0"/>
              <a:t>Comparing the first 4 models</a:t>
            </a:r>
            <a:endParaRPr lang="he-IL" dirty="0"/>
          </a:p>
        </p:txBody>
      </p:sp>
      <p:pic>
        <p:nvPicPr>
          <p:cNvPr id="19" name="תמונה 18">
            <a:extLst>
              <a:ext uri="{FF2B5EF4-FFF2-40B4-BE49-F238E27FC236}">
                <a16:creationId xmlns:a16="http://schemas.microsoft.com/office/drawing/2014/main" id="{11862224-B781-015F-750B-49D3D6029BF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476480" y="1279133"/>
            <a:ext cx="8191040" cy="2585234"/>
          </a:xfrm>
          <a:prstGeom prst="rect">
            <a:avLst/>
          </a:prstGeom>
        </p:spPr>
      </p:pic>
    </p:spTree>
    <p:extLst>
      <p:ext uri="{BB962C8B-B14F-4D97-AF65-F5344CB8AC3E}">
        <p14:creationId xmlns:p14="http://schemas.microsoft.com/office/powerpoint/2010/main" val="360119057"/>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כותרת 9">
            <a:extLst>
              <a:ext uri="{FF2B5EF4-FFF2-40B4-BE49-F238E27FC236}">
                <a16:creationId xmlns:a16="http://schemas.microsoft.com/office/drawing/2014/main" id="{2A8EBC93-CA94-08FF-C0B5-DF9827D9A620}"/>
              </a:ext>
            </a:extLst>
          </p:cNvPr>
          <p:cNvSpPr>
            <a:spLocks noGrp="1"/>
          </p:cNvSpPr>
          <p:nvPr>
            <p:ph type="title" idx="8"/>
          </p:nvPr>
        </p:nvSpPr>
        <p:spPr>
          <a:xfrm>
            <a:off x="0" y="29029"/>
            <a:ext cx="2844802" cy="3323771"/>
          </a:xfrm>
        </p:spPr>
        <p:txBody>
          <a:bodyPr/>
          <a:lstStyle/>
          <a:p>
            <a:r>
              <a:rPr lang="en-US" dirty="0"/>
              <a:t>First 4 Heatmaps</a:t>
            </a:r>
            <a:endParaRPr lang="he-IL" dirty="0"/>
          </a:p>
        </p:txBody>
      </p:sp>
      <p:pic>
        <p:nvPicPr>
          <p:cNvPr id="1028" name="Picture 4">
            <a:extLst>
              <a:ext uri="{FF2B5EF4-FFF2-40B4-BE49-F238E27FC236}">
                <a16:creationId xmlns:a16="http://schemas.microsoft.com/office/drawing/2014/main" id="{30EC5C71-CCBF-C8A9-9064-495B57684E30}"/>
              </a:ext>
            </a:extLst>
          </p:cNvPr>
          <p:cNvPicPr>
            <a:picLocks noChangeAspect="1" noChangeArrowheads="1"/>
          </p:cNvPicPr>
          <p:nvPr/>
        </p:nvPicPr>
        <p:blipFill rotWithShape="1">
          <a:blip r:embed="rId2">
            <a:clrChange>
              <a:clrFrom>
                <a:srgbClr val="674EA7"/>
              </a:clrFrom>
              <a:clrTo>
                <a:srgbClr val="674EA7">
                  <a:alpha val="0"/>
                </a:srgbClr>
              </a:clrTo>
            </a:clrChange>
            <a:extLst>
              <a:ext uri="{28A0092B-C50C-407E-A947-70E740481C1C}">
                <a14:useLocalDpi xmlns:a14="http://schemas.microsoft.com/office/drawing/2010/main" val="0"/>
              </a:ext>
            </a:extLst>
          </a:blip>
          <a:srcRect l="-4" r="-4"/>
          <a:stretch/>
        </p:blipFill>
        <p:spPr bwMode="auto">
          <a:xfrm>
            <a:off x="2583543" y="1"/>
            <a:ext cx="586035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503289"/>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54D59A8-069F-98A1-73EA-362B66E03E3D}"/>
              </a:ext>
            </a:extLst>
          </p:cNvPr>
          <p:cNvPicPr>
            <a:picLocks noChangeAspect="1"/>
          </p:cNvPicPr>
          <p:nvPr/>
        </p:nvPicPr>
        <p:blipFill>
          <a:blip r:embed="rId2"/>
          <a:stretch>
            <a:fillRect/>
          </a:stretch>
        </p:blipFill>
        <p:spPr>
          <a:xfrm>
            <a:off x="96252" y="952885"/>
            <a:ext cx="5023918" cy="3655765"/>
          </a:xfrm>
          <a:prstGeom prst="rect">
            <a:avLst/>
          </a:prstGeom>
        </p:spPr>
      </p:pic>
      <p:sp>
        <p:nvSpPr>
          <p:cNvPr id="3" name="כותרת 2">
            <a:extLst>
              <a:ext uri="{FF2B5EF4-FFF2-40B4-BE49-F238E27FC236}">
                <a16:creationId xmlns:a16="http://schemas.microsoft.com/office/drawing/2014/main" id="{E1FFF664-7AF1-B6F6-A600-02236B37CEFE}"/>
              </a:ext>
            </a:extLst>
          </p:cNvPr>
          <p:cNvSpPr>
            <a:spLocks noGrp="1"/>
          </p:cNvSpPr>
          <p:nvPr>
            <p:ph type="title"/>
          </p:nvPr>
        </p:nvSpPr>
        <p:spPr>
          <a:xfrm>
            <a:off x="96252" y="192505"/>
            <a:ext cx="9621851" cy="565200"/>
          </a:xfrm>
        </p:spPr>
        <p:txBody>
          <a:bodyPr/>
          <a:lstStyle/>
          <a:p>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BONUS MODEL: Our Neural Networks Model</a:t>
            </a:r>
            <a:endParaRPr lang="he-IL"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nvGrpSpPr>
          <p:cNvPr id="75" name="Google Shape;12878;p122">
            <a:extLst>
              <a:ext uri="{FF2B5EF4-FFF2-40B4-BE49-F238E27FC236}">
                <a16:creationId xmlns:a16="http://schemas.microsoft.com/office/drawing/2014/main" id="{86CFCA86-87A2-B50C-3259-2AF95D163CC6}"/>
              </a:ext>
            </a:extLst>
          </p:cNvPr>
          <p:cNvGrpSpPr/>
          <p:nvPr/>
        </p:nvGrpSpPr>
        <p:grpSpPr>
          <a:xfrm>
            <a:off x="7848600" y="192505"/>
            <a:ext cx="807644" cy="565200"/>
            <a:chOff x="951975" y="315800"/>
            <a:chExt cx="5860325" cy="4933550"/>
          </a:xfrm>
        </p:grpSpPr>
        <p:sp>
          <p:nvSpPr>
            <p:cNvPr id="76" name="Google Shape;12879;p122">
              <a:extLst>
                <a:ext uri="{FF2B5EF4-FFF2-40B4-BE49-F238E27FC236}">
                  <a16:creationId xmlns:a16="http://schemas.microsoft.com/office/drawing/2014/main" id="{BA27AE4A-B716-1F4C-BC0E-7A9DB0A8C688}"/>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880;p122">
              <a:extLst>
                <a:ext uri="{FF2B5EF4-FFF2-40B4-BE49-F238E27FC236}">
                  <a16:creationId xmlns:a16="http://schemas.microsoft.com/office/drawing/2014/main" id="{6B41B74B-A1AC-2C8C-E56C-095B5988EEE1}"/>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881;p122">
              <a:extLst>
                <a:ext uri="{FF2B5EF4-FFF2-40B4-BE49-F238E27FC236}">
                  <a16:creationId xmlns:a16="http://schemas.microsoft.com/office/drawing/2014/main" id="{8F391E1B-E225-CBB9-D030-55C518003591}"/>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882;p122">
              <a:extLst>
                <a:ext uri="{FF2B5EF4-FFF2-40B4-BE49-F238E27FC236}">
                  <a16:creationId xmlns:a16="http://schemas.microsoft.com/office/drawing/2014/main" id="{789989BD-8EF9-01E5-4C66-4CA7D287C9D3}"/>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883;p122">
              <a:extLst>
                <a:ext uri="{FF2B5EF4-FFF2-40B4-BE49-F238E27FC236}">
                  <a16:creationId xmlns:a16="http://schemas.microsoft.com/office/drawing/2014/main" id="{634FCF82-A329-0ADE-1302-09FE118C97BA}"/>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884;p122">
              <a:extLst>
                <a:ext uri="{FF2B5EF4-FFF2-40B4-BE49-F238E27FC236}">
                  <a16:creationId xmlns:a16="http://schemas.microsoft.com/office/drawing/2014/main" id="{6D7E50F1-FD49-EC02-942E-4D61CEF7BC99}"/>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885;p122">
              <a:extLst>
                <a:ext uri="{FF2B5EF4-FFF2-40B4-BE49-F238E27FC236}">
                  <a16:creationId xmlns:a16="http://schemas.microsoft.com/office/drawing/2014/main" id="{CC1C1726-76EE-69AA-138E-346A38281C15}"/>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886;p122">
              <a:extLst>
                <a:ext uri="{FF2B5EF4-FFF2-40B4-BE49-F238E27FC236}">
                  <a16:creationId xmlns:a16="http://schemas.microsoft.com/office/drawing/2014/main" id="{F7A148DA-D6D0-CB0F-A9EF-F3F4DE10001E}"/>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מציין מיקום טקסט 6">
            <a:extLst>
              <a:ext uri="{FF2B5EF4-FFF2-40B4-BE49-F238E27FC236}">
                <a16:creationId xmlns:a16="http://schemas.microsoft.com/office/drawing/2014/main" id="{C3CC5B5A-F938-5788-36B0-BE715917AD2B}"/>
              </a:ext>
            </a:extLst>
          </p:cNvPr>
          <p:cNvSpPr>
            <a:spLocks noGrp="1"/>
          </p:cNvSpPr>
          <p:nvPr>
            <p:ph type="body" idx="1"/>
          </p:nvPr>
        </p:nvSpPr>
        <p:spPr/>
        <p:txBody>
          <a:bodyPr/>
          <a:lstStyle/>
          <a:p>
            <a:endParaRPr lang="he-IL" dirty="0"/>
          </a:p>
        </p:txBody>
      </p:sp>
      <p:pic>
        <p:nvPicPr>
          <p:cNvPr id="9" name="תמונה 8">
            <a:extLst>
              <a:ext uri="{FF2B5EF4-FFF2-40B4-BE49-F238E27FC236}">
                <a16:creationId xmlns:a16="http://schemas.microsoft.com/office/drawing/2014/main" id="{3FB122F0-E70F-CD46-7423-C3E433A2AB43}"/>
              </a:ext>
            </a:extLst>
          </p:cNvPr>
          <p:cNvPicPr>
            <a:picLocks noChangeAspect="1"/>
          </p:cNvPicPr>
          <p:nvPr/>
        </p:nvPicPr>
        <p:blipFill>
          <a:blip r:embed="rId3"/>
          <a:stretch>
            <a:fillRect/>
          </a:stretch>
        </p:blipFill>
        <p:spPr>
          <a:xfrm>
            <a:off x="5120170" y="938400"/>
            <a:ext cx="4001819" cy="1393320"/>
          </a:xfrm>
          <a:prstGeom prst="rect">
            <a:avLst/>
          </a:prstGeom>
        </p:spPr>
      </p:pic>
      <p:pic>
        <p:nvPicPr>
          <p:cNvPr id="3076" name="Picture 4" descr="Cross-lingual Information Retrieval with BERT – arXiv Vanity">
            <a:extLst>
              <a:ext uri="{FF2B5EF4-FFF2-40B4-BE49-F238E27FC236}">
                <a16:creationId xmlns:a16="http://schemas.microsoft.com/office/drawing/2014/main" id="{32B4E1B3-BFAD-419A-B9E2-03B73467CD90}"/>
              </a:ext>
            </a:extLst>
          </p:cNvPr>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249387" y="2405612"/>
            <a:ext cx="3406857" cy="2265644"/>
          </a:xfrm>
          <a:prstGeom prst="rect">
            <a:avLst/>
          </a:prstGeom>
          <a:noFill/>
          <a:extLst>
            <a:ext uri="{909E8E84-426E-40DD-AFC4-6F175D3DCCD1}">
              <a14:hiddenFill xmlns:a14="http://schemas.microsoft.com/office/drawing/2010/main">
                <a:solidFill>
                  <a:srgbClr val="FFFFFF"/>
                </a:solidFill>
              </a14:hiddenFill>
            </a:ext>
          </a:extLst>
        </p:spPr>
      </p:pic>
      <p:sp>
        <p:nvSpPr>
          <p:cNvPr id="10" name="מציין מיקום טקסט 1">
            <a:extLst>
              <a:ext uri="{FF2B5EF4-FFF2-40B4-BE49-F238E27FC236}">
                <a16:creationId xmlns:a16="http://schemas.microsoft.com/office/drawing/2014/main" id="{C91AC3EE-0929-7866-27BA-B0B9788ED5EA}"/>
              </a:ext>
            </a:extLst>
          </p:cNvPr>
          <p:cNvSpPr txBox="1">
            <a:spLocks/>
          </p:cNvSpPr>
          <p:nvPr/>
        </p:nvSpPr>
        <p:spPr>
          <a:xfrm>
            <a:off x="96252" y="938400"/>
            <a:ext cx="9025737" cy="3711364"/>
          </a:xfrm>
          <a:prstGeom prst="rect">
            <a:avLst/>
          </a:prstGeom>
          <a:solidFill>
            <a:schemeClr val="dk1">
              <a:alpha val="65000"/>
            </a:schemeClr>
          </a:solidFill>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eaLnBrk="1" hangingPunct="1">
              <a:lnSpc>
                <a:spcPct val="100000"/>
              </a:lnSpc>
              <a:spcBef>
                <a:spcPts val="0"/>
              </a:spcBef>
              <a:spcAft>
                <a:spcPts val="0"/>
              </a:spcAft>
              <a:buClr>
                <a:schemeClr val="lt1"/>
              </a:buClr>
              <a:buSzPts val="1800"/>
              <a:buFont typeface="Dosis"/>
              <a:buAutoNum type="arabicPeriod"/>
              <a:defRPr sz="1400" b="0" i="0" u="none" strike="noStrike" cap="none">
                <a:solidFill>
                  <a:schemeClr val="lt1"/>
                </a:solidFill>
                <a:latin typeface="Dosis"/>
                <a:ea typeface="Dosis"/>
                <a:cs typeface="Dosis"/>
                <a:sym typeface="Dosis"/>
              </a:defRPr>
            </a:lvl1pPr>
            <a:lvl2pPr marL="914400" marR="0" lvl="1" indent="-317500" algn="r" rtl="0" eaLnBrk="1" hangingPunct="1">
              <a:lnSpc>
                <a:spcPct val="100000"/>
              </a:lnSpc>
              <a:spcBef>
                <a:spcPts val="0"/>
              </a:spcBef>
              <a:spcAft>
                <a:spcPts val="0"/>
              </a:spcAft>
              <a:buClr>
                <a:schemeClr val="lt1"/>
              </a:buClr>
              <a:buSzPts val="1400"/>
              <a:buFont typeface="Dosis"/>
              <a:buAutoNum type="alphaLcPeriod"/>
              <a:defRPr sz="1400" b="0" i="0" u="none" strike="noStrike" cap="none">
                <a:solidFill>
                  <a:schemeClr val="lt1"/>
                </a:solidFill>
                <a:latin typeface="Dosis"/>
                <a:ea typeface="Dosis"/>
                <a:cs typeface="Dosis"/>
                <a:sym typeface="Dosis"/>
              </a:defRPr>
            </a:lvl2pPr>
            <a:lvl3pPr marL="1371600" marR="0" lvl="2" indent="-317500" algn="r" rtl="0" eaLnBrk="1" hangingPunct="1">
              <a:lnSpc>
                <a:spcPct val="100000"/>
              </a:lnSpc>
              <a:spcBef>
                <a:spcPts val="0"/>
              </a:spcBef>
              <a:spcAft>
                <a:spcPts val="0"/>
              </a:spcAft>
              <a:buClr>
                <a:schemeClr val="lt1"/>
              </a:buClr>
              <a:buSzPts val="1400"/>
              <a:buFont typeface="Dosis"/>
              <a:buAutoNum type="romanLcPeriod"/>
              <a:defRPr sz="1400" b="0" i="0" u="none" strike="noStrike" cap="none">
                <a:solidFill>
                  <a:schemeClr val="lt1"/>
                </a:solidFill>
                <a:latin typeface="Dosis"/>
                <a:ea typeface="Dosis"/>
                <a:cs typeface="Dosis"/>
                <a:sym typeface="Dosis"/>
              </a:defRPr>
            </a:lvl3pPr>
            <a:lvl4pPr marL="1828800" marR="0" lvl="3" indent="-317500" algn="r" rtl="0" eaLnBrk="1" hangingPunct="1">
              <a:lnSpc>
                <a:spcPct val="100000"/>
              </a:lnSpc>
              <a:spcBef>
                <a:spcPts val="0"/>
              </a:spcBef>
              <a:spcAft>
                <a:spcPts val="0"/>
              </a:spcAft>
              <a:buClr>
                <a:schemeClr val="lt1"/>
              </a:buClr>
              <a:buSzPts val="1400"/>
              <a:buFont typeface="Dosis"/>
              <a:buAutoNum type="arabicPeriod"/>
              <a:defRPr sz="1400" b="0" i="0" u="none" strike="noStrike" cap="none">
                <a:solidFill>
                  <a:schemeClr val="lt1"/>
                </a:solidFill>
                <a:latin typeface="Dosis"/>
                <a:ea typeface="Dosis"/>
                <a:cs typeface="Dosis"/>
                <a:sym typeface="Dosis"/>
              </a:defRPr>
            </a:lvl4pPr>
            <a:lvl5pPr marL="2286000" marR="0" lvl="4" indent="-317500" algn="r" rtl="0" eaLnBrk="1" hangingPunct="1">
              <a:lnSpc>
                <a:spcPct val="100000"/>
              </a:lnSpc>
              <a:spcBef>
                <a:spcPts val="0"/>
              </a:spcBef>
              <a:spcAft>
                <a:spcPts val="0"/>
              </a:spcAft>
              <a:buClr>
                <a:schemeClr val="lt1"/>
              </a:buClr>
              <a:buSzPts val="1400"/>
              <a:buFont typeface="Dosis"/>
              <a:buAutoNum type="alphaLcPeriod"/>
              <a:defRPr sz="1400" b="0" i="0" u="none" strike="noStrike" cap="none">
                <a:solidFill>
                  <a:schemeClr val="lt1"/>
                </a:solidFill>
                <a:latin typeface="Dosis"/>
                <a:ea typeface="Dosis"/>
                <a:cs typeface="Dosis"/>
                <a:sym typeface="Dosis"/>
              </a:defRPr>
            </a:lvl5pPr>
            <a:lvl6pPr marL="2743200" marR="0" lvl="5" indent="-317500" algn="r" rtl="0" eaLnBrk="1" hangingPunct="1">
              <a:lnSpc>
                <a:spcPct val="100000"/>
              </a:lnSpc>
              <a:spcBef>
                <a:spcPts val="0"/>
              </a:spcBef>
              <a:spcAft>
                <a:spcPts val="0"/>
              </a:spcAft>
              <a:buClr>
                <a:schemeClr val="lt1"/>
              </a:buClr>
              <a:buSzPts val="1400"/>
              <a:buFont typeface="Dosis"/>
              <a:buAutoNum type="romanLcPeriod"/>
              <a:defRPr sz="1400" b="0" i="0" u="none" strike="noStrike" cap="none">
                <a:solidFill>
                  <a:schemeClr val="lt1"/>
                </a:solidFill>
                <a:latin typeface="Dosis"/>
                <a:ea typeface="Dosis"/>
                <a:cs typeface="Dosis"/>
                <a:sym typeface="Dosis"/>
              </a:defRPr>
            </a:lvl6pPr>
            <a:lvl7pPr marL="3200400" marR="0" lvl="6" indent="-317500" algn="r" rtl="0" eaLnBrk="1" hangingPunct="1">
              <a:lnSpc>
                <a:spcPct val="100000"/>
              </a:lnSpc>
              <a:spcBef>
                <a:spcPts val="0"/>
              </a:spcBef>
              <a:spcAft>
                <a:spcPts val="0"/>
              </a:spcAft>
              <a:buClr>
                <a:schemeClr val="lt1"/>
              </a:buClr>
              <a:buSzPts val="1400"/>
              <a:buFont typeface="Dosis"/>
              <a:buAutoNum type="arabicPeriod"/>
              <a:defRPr sz="1400" b="0" i="0" u="none" strike="noStrike" cap="none">
                <a:solidFill>
                  <a:schemeClr val="lt1"/>
                </a:solidFill>
                <a:latin typeface="Dosis"/>
                <a:ea typeface="Dosis"/>
                <a:cs typeface="Dosis"/>
                <a:sym typeface="Dosis"/>
              </a:defRPr>
            </a:lvl7pPr>
            <a:lvl8pPr marL="3657600" marR="0" lvl="7" indent="-317500" algn="r" rtl="0" eaLnBrk="1" hangingPunct="1">
              <a:lnSpc>
                <a:spcPct val="100000"/>
              </a:lnSpc>
              <a:spcBef>
                <a:spcPts val="0"/>
              </a:spcBef>
              <a:spcAft>
                <a:spcPts val="0"/>
              </a:spcAft>
              <a:buClr>
                <a:schemeClr val="lt1"/>
              </a:buClr>
              <a:buSzPts val="1400"/>
              <a:buFont typeface="Dosis"/>
              <a:buAutoNum type="alphaLcPeriod"/>
              <a:defRPr sz="1400" b="0" i="0" u="none" strike="noStrike" cap="none">
                <a:solidFill>
                  <a:schemeClr val="lt1"/>
                </a:solidFill>
                <a:latin typeface="Dosis"/>
                <a:ea typeface="Dosis"/>
                <a:cs typeface="Dosis"/>
                <a:sym typeface="Dosis"/>
              </a:defRPr>
            </a:lvl8pPr>
            <a:lvl9pPr marL="4114800" marR="0" lvl="8" indent="-317500" algn="r" rtl="0" eaLnBrk="1" hangingPunct="1">
              <a:lnSpc>
                <a:spcPct val="100000"/>
              </a:lnSpc>
              <a:spcBef>
                <a:spcPts val="0"/>
              </a:spcBef>
              <a:spcAft>
                <a:spcPts val="0"/>
              </a:spcAft>
              <a:buClr>
                <a:schemeClr val="lt1"/>
              </a:buClr>
              <a:buSzPts val="1400"/>
              <a:buFont typeface="Dosis"/>
              <a:buAutoNum type="romanLcPeriod"/>
              <a:defRPr sz="1400" b="0" i="0" u="none" strike="noStrike" cap="none">
                <a:solidFill>
                  <a:schemeClr val="lt1"/>
                </a:solidFill>
                <a:latin typeface="Dosis"/>
                <a:ea typeface="Dosis"/>
                <a:cs typeface="Dosis"/>
                <a:sym typeface="Dosis"/>
              </a:defRPr>
            </a:lvl9pPr>
          </a:lstStyle>
          <a:p>
            <a:pPr marL="114300" indent="0" algn="l">
              <a:lnSpc>
                <a:spcPct val="150000"/>
              </a:lnSpc>
              <a:buClr>
                <a:schemeClr val="accent1"/>
              </a:buClr>
              <a:buNone/>
            </a:pPr>
            <a:r>
              <a:rPr lang="en-US" sz="2000" dirty="0"/>
              <a:t>Uses a </a:t>
            </a:r>
            <a:r>
              <a:rPr lang="en-US" sz="2000" b="1" dirty="0"/>
              <a:t>transformer-based </a:t>
            </a:r>
            <a:r>
              <a:rPr lang="en-US" sz="2000" dirty="0"/>
              <a:t>neural network using </a:t>
            </a:r>
            <a:r>
              <a:rPr lang="en-US" sz="2000" b="1" dirty="0"/>
              <a:t>BERT</a:t>
            </a:r>
            <a:r>
              <a:rPr lang="en-US" sz="2000" dirty="0"/>
              <a:t> </a:t>
            </a:r>
            <a:r>
              <a:rPr lang="en-US" sz="2000" b="1" dirty="0"/>
              <a:t>preprocessor and encoder </a:t>
            </a:r>
            <a:r>
              <a:rPr lang="en-US" sz="2000" dirty="0"/>
              <a:t>from TensorFlow Hub and the architecture consists of an input layer, BERT layers, fully connected layers, and an output layer with sigmoid activation. The model is compiled using Adam optimizer, binary cross-entropy loss, and accuracy metrics and trained for 5 epochs.</a:t>
            </a:r>
          </a:p>
          <a:p>
            <a:pPr marL="139700" indent="0" algn="l">
              <a:lnSpc>
                <a:spcPct val="150000"/>
              </a:lnSpc>
              <a:buClr>
                <a:schemeClr val="accent1"/>
              </a:buClr>
              <a:buNone/>
            </a:pPr>
            <a:endParaRPr lang="he-IL" sz="2000" dirty="0"/>
          </a:p>
        </p:txBody>
      </p:sp>
    </p:spTree>
    <p:extLst>
      <p:ext uri="{BB962C8B-B14F-4D97-AF65-F5344CB8AC3E}">
        <p14:creationId xmlns:p14="http://schemas.microsoft.com/office/powerpoint/2010/main" val="2268775622"/>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895E8FC-12A6-431F-8CBC-F827BDC25F39}"/>
              </a:ext>
            </a:extLst>
          </p:cNvPr>
          <p:cNvSpPr>
            <a:spLocks noGrp="1"/>
          </p:cNvSpPr>
          <p:nvPr>
            <p:ph type="title"/>
          </p:nvPr>
        </p:nvSpPr>
        <p:spPr>
          <a:xfrm>
            <a:off x="1074173" y="0"/>
            <a:ext cx="7717500" cy="572700"/>
          </a:xfrm>
        </p:spPr>
        <p:txBody>
          <a:bodyPr/>
          <a:lstStyle/>
          <a:p>
            <a:pPr algn="just" rtl="0"/>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This model’s code:</a:t>
            </a:r>
            <a:endParaRPr lang="he-IL"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aphicFrame>
        <p:nvGraphicFramePr>
          <p:cNvPr id="4" name="דיאגרמה 3">
            <a:extLst>
              <a:ext uri="{FF2B5EF4-FFF2-40B4-BE49-F238E27FC236}">
                <a16:creationId xmlns:a16="http://schemas.microsoft.com/office/drawing/2014/main" id="{23F36ECF-222B-555B-12E3-15605DC834C1}"/>
              </a:ext>
            </a:extLst>
          </p:cNvPr>
          <p:cNvGraphicFramePr/>
          <p:nvPr>
            <p:extLst>
              <p:ext uri="{D42A27DB-BD31-4B8C-83A1-F6EECF244321}">
                <p14:modId xmlns:p14="http://schemas.microsoft.com/office/powerpoint/2010/main" val="1398209126"/>
              </p:ext>
            </p:extLst>
          </p:nvPr>
        </p:nvGraphicFramePr>
        <p:xfrm>
          <a:off x="300788" y="667032"/>
          <a:ext cx="8205537" cy="4519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9574079"/>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כותרת 9">
            <a:extLst>
              <a:ext uri="{FF2B5EF4-FFF2-40B4-BE49-F238E27FC236}">
                <a16:creationId xmlns:a16="http://schemas.microsoft.com/office/drawing/2014/main" id="{2A8EBC93-CA94-08FF-C0B5-DF9827D9A620}"/>
              </a:ext>
            </a:extLst>
          </p:cNvPr>
          <p:cNvSpPr>
            <a:spLocks noGrp="1"/>
          </p:cNvSpPr>
          <p:nvPr>
            <p:ph type="title" idx="8"/>
          </p:nvPr>
        </p:nvSpPr>
        <p:spPr/>
        <p:txBody>
          <a:bodyPr/>
          <a:lstStyle/>
          <a:p>
            <a:r>
              <a:rPr lang="en-US" dirty="0"/>
              <a:t>Comparing all models</a:t>
            </a:r>
            <a:endParaRPr lang="he-IL" dirty="0"/>
          </a:p>
        </p:txBody>
      </p:sp>
      <p:pic>
        <p:nvPicPr>
          <p:cNvPr id="3" name="תמונה 2">
            <a:extLst>
              <a:ext uri="{FF2B5EF4-FFF2-40B4-BE49-F238E27FC236}">
                <a16:creationId xmlns:a16="http://schemas.microsoft.com/office/drawing/2014/main" id="{0E4B7A41-01DF-58D0-93F0-DF1C2B99DD8D}"/>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69720" y="1373843"/>
            <a:ext cx="8814624" cy="2005679"/>
          </a:xfrm>
          <a:prstGeom prst="rect">
            <a:avLst/>
          </a:prstGeom>
        </p:spPr>
      </p:pic>
    </p:spTree>
    <p:extLst>
      <p:ext uri="{BB962C8B-B14F-4D97-AF65-F5344CB8AC3E}">
        <p14:creationId xmlns:p14="http://schemas.microsoft.com/office/powerpoint/2010/main" val="452065221"/>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כותרת 9">
            <a:extLst>
              <a:ext uri="{FF2B5EF4-FFF2-40B4-BE49-F238E27FC236}">
                <a16:creationId xmlns:a16="http://schemas.microsoft.com/office/drawing/2014/main" id="{2A8EBC93-CA94-08FF-C0B5-DF9827D9A620}"/>
              </a:ext>
            </a:extLst>
          </p:cNvPr>
          <p:cNvSpPr>
            <a:spLocks noGrp="1"/>
          </p:cNvSpPr>
          <p:nvPr>
            <p:ph type="title" idx="8"/>
          </p:nvPr>
        </p:nvSpPr>
        <p:spPr>
          <a:xfrm>
            <a:off x="0" y="29029"/>
            <a:ext cx="2844802" cy="3323771"/>
          </a:xfrm>
        </p:spPr>
        <p:txBody>
          <a:bodyPr/>
          <a:lstStyle/>
          <a:p>
            <a:r>
              <a:rPr lang="en-US" dirty="0"/>
              <a:t>All models’ heatmaps</a:t>
            </a:r>
            <a:endParaRPr lang="he-IL" dirty="0"/>
          </a:p>
        </p:txBody>
      </p:sp>
      <p:grpSp>
        <p:nvGrpSpPr>
          <p:cNvPr id="17" name="קבוצה 16">
            <a:extLst>
              <a:ext uri="{FF2B5EF4-FFF2-40B4-BE49-F238E27FC236}">
                <a16:creationId xmlns:a16="http://schemas.microsoft.com/office/drawing/2014/main" id="{1F4854D7-E723-56A7-B007-5E467B86D421}"/>
              </a:ext>
            </a:extLst>
          </p:cNvPr>
          <p:cNvGrpSpPr/>
          <p:nvPr/>
        </p:nvGrpSpPr>
        <p:grpSpPr>
          <a:xfrm>
            <a:off x="219286" y="526382"/>
            <a:ext cx="8443451" cy="4090736"/>
            <a:chOff x="1217907" y="1063744"/>
            <a:chExt cx="7251447" cy="3460129"/>
          </a:xfrm>
        </p:grpSpPr>
        <p:pic>
          <p:nvPicPr>
            <p:cNvPr id="14" name="Picture 4">
              <a:extLst>
                <a:ext uri="{FF2B5EF4-FFF2-40B4-BE49-F238E27FC236}">
                  <a16:creationId xmlns:a16="http://schemas.microsoft.com/office/drawing/2014/main" id="{A250CEAD-C9F7-7015-B43A-642BF07CF9B2}"/>
                </a:ext>
              </a:extLst>
            </p:cNvPr>
            <p:cNvPicPr>
              <a:picLocks noChangeAspect="1" noChangeArrowheads="1"/>
            </p:cNvPicPr>
            <p:nvPr/>
          </p:nvPicPr>
          <p:blipFill rotWithShape="1">
            <a:blip r:embed="rId2">
              <a:clrChange>
                <a:clrFrom>
                  <a:srgbClr val="674EA7"/>
                </a:clrFrom>
                <a:clrTo>
                  <a:srgbClr val="674EA7">
                    <a:alpha val="0"/>
                  </a:srgbClr>
                </a:clrTo>
              </a:clrChange>
              <a:extLst>
                <a:ext uri="{28A0092B-C50C-407E-A947-70E740481C1C}">
                  <a14:useLocalDpi xmlns:a14="http://schemas.microsoft.com/office/drawing/2010/main" val="0"/>
                </a:ext>
              </a:extLst>
            </a:blip>
            <a:srcRect b="32728"/>
            <a:stretch/>
          </p:blipFill>
          <p:spPr bwMode="auto">
            <a:xfrm>
              <a:off x="3527467" y="1063744"/>
              <a:ext cx="4941887" cy="3460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D255ECC-B522-3562-8111-328543BC961B}"/>
                </a:ext>
              </a:extLst>
            </p:cNvPr>
            <p:cNvPicPr>
              <a:picLocks noChangeAspect="1" noChangeArrowheads="1"/>
            </p:cNvPicPr>
            <p:nvPr/>
          </p:nvPicPr>
          <p:blipFill rotWithShape="1">
            <a:blip r:embed="rId2">
              <a:clrChange>
                <a:clrFrom>
                  <a:srgbClr val="674EA7"/>
                </a:clrFrom>
                <a:clrTo>
                  <a:srgbClr val="674EA7">
                    <a:alpha val="0"/>
                  </a:srgbClr>
                </a:clrTo>
              </a:clrChange>
              <a:extLst>
                <a:ext uri="{28A0092B-C50C-407E-A947-70E740481C1C}">
                  <a14:useLocalDpi xmlns:a14="http://schemas.microsoft.com/office/drawing/2010/main" val="0"/>
                </a:ext>
              </a:extLst>
            </a:blip>
            <a:srcRect t="66901" r="46332"/>
            <a:stretch/>
          </p:blipFill>
          <p:spPr bwMode="auto">
            <a:xfrm>
              <a:off x="1217907" y="2141622"/>
              <a:ext cx="2652211" cy="17024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4086997"/>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C1CBFB"/>
        </a:solidFill>
        <a:effectLst/>
      </p:bgPr>
    </p:bg>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DB1CCAD3-BE52-01B9-4A5E-48EACC5E483B}"/>
              </a:ext>
            </a:extLst>
          </p:cNvPr>
          <p:cNvPicPr>
            <a:picLocks noChangeAspect="1"/>
          </p:cNvPicPr>
          <p:nvPr/>
        </p:nvPicPr>
        <p:blipFill>
          <a:blip r:embed="rId3"/>
          <a:stretch>
            <a:fillRect/>
          </a:stretch>
        </p:blipFill>
        <p:spPr>
          <a:xfrm>
            <a:off x="2799715" y="227965"/>
            <a:ext cx="4687570" cy="4687570"/>
          </a:xfrm>
          <a:prstGeom prst="rect">
            <a:avLst/>
          </a:prstGeom>
          <a:ln>
            <a:solidFill>
              <a:srgbClr val="C1CBFB"/>
            </a:solidFill>
          </a:ln>
        </p:spPr>
      </p:pic>
      <p:sp>
        <p:nvSpPr>
          <p:cNvPr id="8" name="בועת דיבור: אליפסה 7">
            <a:extLst>
              <a:ext uri="{FF2B5EF4-FFF2-40B4-BE49-F238E27FC236}">
                <a16:creationId xmlns:a16="http://schemas.microsoft.com/office/drawing/2014/main" id="{02B12E0A-0722-82F3-C31F-FB99A8E181EA}"/>
              </a:ext>
            </a:extLst>
          </p:cNvPr>
          <p:cNvSpPr/>
          <p:nvPr/>
        </p:nvSpPr>
        <p:spPr>
          <a:xfrm>
            <a:off x="6652895" y="1150620"/>
            <a:ext cx="1668780" cy="990600"/>
          </a:xfrm>
          <a:prstGeom prst="wedgeEllipseCallout">
            <a:avLst>
              <a:gd name="adj1" fmla="val -55993"/>
              <a:gd name="adj2" fmla="val 58654"/>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en-US" dirty="0">
                <a:solidFill>
                  <a:schemeClr val="tx1"/>
                </a:solidFill>
                <a:latin typeface="Dosis" pitchFamily="2" charset="0"/>
              </a:rPr>
              <a:t>So, Which is the </a:t>
            </a:r>
            <a:r>
              <a:rPr lang="en-US" b="1" dirty="0">
                <a:solidFill>
                  <a:schemeClr val="tx1"/>
                </a:solidFill>
                <a:latin typeface="Dosis" pitchFamily="2" charset="0"/>
              </a:rPr>
              <a:t>Best</a:t>
            </a:r>
            <a:r>
              <a:rPr lang="en-US" dirty="0">
                <a:solidFill>
                  <a:schemeClr val="tx1"/>
                </a:solidFill>
                <a:latin typeface="Dosis" pitchFamily="2" charset="0"/>
              </a:rPr>
              <a:t> Model?</a:t>
            </a:r>
            <a:endParaRPr lang="he-IL" dirty="0">
              <a:solidFill>
                <a:schemeClr val="tx1"/>
              </a:solidFill>
              <a:latin typeface="Dosis" pitchFamily="2" charset="0"/>
            </a:endParaRPr>
          </a:p>
        </p:txBody>
      </p:sp>
      <p:sp>
        <p:nvSpPr>
          <p:cNvPr id="9" name="בועת דיבור: מלבן עם פינות מעוגלות 8">
            <a:extLst>
              <a:ext uri="{FF2B5EF4-FFF2-40B4-BE49-F238E27FC236}">
                <a16:creationId xmlns:a16="http://schemas.microsoft.com/office/drawing/2014/main" id="{2619C3E7-5F85-CF80-6F92-D3C6B2BAA3C5}"/>
              </a:ext>
            </a:extLst>
          </p:cNvPr>
          <p:cNvSpPr/>
          <p:nvPr/>
        </p:nvSpPr>
        <p:spPr>
          <a:xfrm>
            <a:off x="121919" y="419100"/>
            <a:ext cx="2796541" cy="1958340"/>
          </a:xfrm>
          <a:prstGeom prst="wedgeRoundRectCallout">
            <a:avLst>
              <a:gd name="adj1" fmla="val 65395"/>
              <a:gd name="adj2" fmla="val -6813"/>
              <a:gd name="adj3" fmla="val 16667"/>
            </a:avLst>
          </a:prstGeom>
        </p:spPr>
        <p:style>
          <a:lnRef idx="1">
            <a:schemeClr val="accent5"/>
          </a:lnRef>
          <a:fillRef idx="3">
            <a:schemeClr val="accent5"/>
          </a:fillRef>
          <a:effectRef idx="2">
            <a:schemeClr val="accent5"/>
          </a:effectRef>
          <a:fontRef idx="minor">
            <a:schemeClr val="lt1"/>
          </a:fontRef>
        </p:style>
        <p:txBody>
          <a:bodyPr rtlCol="1" anchor="ctr"/>
          <a:lstStyle/>
          <a:p>
            <a:pPr marL="114300" indent="0">
              <a:buNone/>
            </a:pPr>
            <a:r>
              <a:rPr lang="en-US" sz="1050" i="0" dirty="0">
                <a:solidFill>
                  <a:schemeClr val="tx1"/>
                </a:solidFill>
                <a:effectLst/>
                <a:latin typeface="Dosis" pitchFamily="2" charset="0"/>
              </a:rPr>
              <a:t>Well, Logistic Regression and Random Forest were effective </a:t>
            </a:r>
            <a:r>
              <a:rPr lang="en-US" sz="1050" dirty="0">
                <a:solidFill>
                  <a:schemeClr val="tx1"/>
                </a:solidFill>
                <a:latin typeface="Dosis" pitchFamily="2" charset="0"/>
              </a:rPr>
              <a:t>models.</a:t>
            </a:r>
          </a:p>
          <a:p>
            <a:pPr marL="114300" indent="0">
              <a:buNone/>
            </a:pPr>
            <a:r>
              <a:rPr lang="en-US" sz="1050" i="0" dirty="0">
                <a:solidFill>
                  <a:schemeClr val="tx1"/>
                </a:solidFill>
                <a:effectLst/>
                <a:latin typeface="Dosis" pitchFamily="2" charset="0"/>
              </a:rPr>
              <a:t>However, in a specific experiment with a non-representative "fake" news article, GNB outperformed the others with a 0.92 accuracy score. </a:t>
            </a:r>
            <a:r>
              <a:rPr lang="en-US" sz="1050" dirty="0">
                <a:solidFill>
                  <a:schemeClr val="tx1"/>
                </a:solidFill>
                <a:latin typeface="Dosis" pitchFamily="2" charset="0"/>
              </a:rPr>
              <a:t>While</a:t>
            </a:r>
            <a:r>
              <a:rPr lang="en-US" sz="1050" i="0" dirty="0">
                <a:solidFill>
                  <a:schemeClr val="tx1"/>
                </a:solidFill>
                <a:effectLst/>
                <a:latin typeface="Dosis" pitchFamily="2" charset="0"/>
              </a:rPr>
              <a:t> the BERT-Transformer Neural Network achieved a respectable 0.91 test accuracy score, GNB proved to be the better model in this experiment. </a:t>
            </a:r>
          </a:p>
          <a:p>
            <a:pPr marL="114300" indent="0">
              <a:buNone/>
            </a:pPr>
            <a:r>
              <a:rPr lang="en-US" sz="1050" i="0" dirty="0">
                <a:solidFill>
                  <a:schemeClr val="tx1"/>
                </a:solidFill>
                <a:effectLst/>
                <a:latin typeface="Dosis" pitchFamily="2" charset="0"/>
              </a:rPr>
              <a:t>In conclusion, </a:t>
            </a:r>
            <a:r>
              <a:rPr lang="en-US" sz="1050" b="1" i="0" dirty="0">
                <a:solidFill>
                  <a:schemeClr val="tx1"/>
                </a:solidFill>
                <a:effectLst/>
                <a:latin typeface="Dosis" pitchFamily="2" charset="0"/>
              </a:rPr>
              <a:t>GNB is the best model for this text classification problem.</a:t>
            </a:r>
            <a:endParaRPr lang="he-IL" sz="1050" b="1" dirty="0">
              <a:solidFill>
                <a:schemeClr val="tx1"/>
              </a:solidFill>
              <a:latin typeface="Dosis" pitchFamily="2" charset="0"/>
            </a:endParaRPr>
          </a:p>
          <a:p>
            <a:endParaRPr lang="he-IL" sz="1050" dirty="0">
              <a:solidFill>
                <a:schemeClr val="tx1"/>
              </a:solidFill>
              <a:latin typeface="Dosis" pitchFamily="2" charset="0"/>
            </a:endParaRPr>
          </a:p>
        </p:txBody>
      </p:sp>
    </p:spTree>
    <p:extLst>
      <p:ext uri="{BB962C8B-B14F-4D97-AF65-F5344CB8AC3E}">
        <p14:creationId xmlns:p14="http://schemas.microsoft.com/office/powerpoint/2010/main" val="3425454330"/>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21"/>
        <p:cNvGrpSpPr/>
        <p:nvPr/>
      </p:nvGrpSpPr>
      <p:grpSpPr>
        <a:xfrm>
          <a:off x="0" y="0"/>
          <a:ext cx="0" cy="0"/>
          <a:chOff x="0" y="0"/>
          <a:chExt cx="0" cy="0"/>
        </a:xfrm>
      </p:grpSpPr>
      <p:grpSp>
        <p:nvGrpSpPr>
          <p:cNvPr id="4422" name="Google Shape;4422;p90"/>
          <p:cNvGrpSpPr/>
          <p:nvPr/>
        </p:nvGrpSpPr>
        <p:grpSpPr>
          <a:xfrm>
            <a:off x="713230" y="1676858"/>
            <a:ext cx="2523152" cy="3466651"/>
            <a:chOff x="713230" y="1676858"/>
            <a:chExt cx="2523152" cy="3466651"/>
          </a:xfrm>
        </p:grpSpPr>
        <p:grpSp>
          <p:nvGrpSpPr>
            <p:cNvPr id="4423" name="Google Shape;4423;p90"/>
            <p:cNvGrpSpPr/>
            <p:nvPr/>
          </p:nvGrpSpPr>
          <p:grpSpPr>
            <a:xfrm>
              <a:off x="713230" y="1676858"/>
              <a:ext cx="2523152" cy="3466651"/>
              <a:chOff x="5084200" y="3800700"/>
              <a:chExt cx="417250" cy="573275"/>
            </a:xfrm>
          </p:grpSpPr>
          <p:sp>
            <p:nvSpPr>
              <p:cNvPr id="4424" name="Google Shape;4424;p90"/>
              <p:cNvSpPr/>
              <p:nvPr/>
            </p:nvSpPr>
            <p:spPr>
              <a:xfrm>
                <a:off x="5394000" y="4148525"/>
                <a:ext cx="76550" cy="53500"/>
              </a:xfrm>
              <a:custGeom>
                <a:avLst/>
                <a:gdLst/>
                <a:ahLst/>
                <a:cxnLst/>
                <a:rect l="l" t="t" r="r" b="b"/>
                <a:pathLst>
                  <a:path w="3062" h="2140" extrusionOk="0">
                    <a:moveTo>
                      <a:pt x="2914" y="1"/>
                    </a:moveTo>
                    <a:cubicBezTo>
                      <a:pt x="2896" y="1"/>
                      <a:pt x="2877" y="19"/>
                      <a:pt x="2877" y="56"/>
                    </a:cubicBezTo>
                    <a:lnTo>
                      <a:pt x="2988" y="1826"/>
                    </a:lnTo>
                    <a:cubicBezTo>
                      <a:pt x="2988" y="1882"/>
                      <a:pt x="2970" y="1937"/>
                      <a:pt x="2914" y="1992"/>
                    </a:cubicBezTo>
                    <a:cubicBezTo>
                      <a:pt x="2877" y="2029"/>
                      <a:pt x="2804" y="2047"/>
                      <a:pt x="2748" y="2047"/>
                    </a:cubicBezTo>
                    <a:lnTo>
                      <a:pt x="56" y="1845"/>
                    </a:lnTo>
                    <a:cubicBezTo>
                      <a:pt x="51" y="1840"/>
                      <a:pt x="45" y="1837"/>
                      <a:pt x="38" y="1837"/>
                    </a:cubicBezTo>
                    <a:cubicBezTo>
                      <a:pt x="20" y="1837"/>
                      <a:pt x="1" y="1855"/>
                      <a:pt x="1" y="1882"/>
                    </a:cubicBezTo>
                    <a:cubicBezTo>
                      <a:pt x="1" y="1900"/>
                      <a:pt x="19" y="1918"/>
                      <a:pt x="38" y="1918"/>
                    </a:cubicBezTo>
                    <a:lnTo>
                      <a:pt x="2730" y="2121"/>
                    </a:lnTo>
                    <a:cubicBezTo>
                      <a:pt x="2748" y="2140"/>
                      <a:pt x="2748" y="2140"/>
                      <a:pt x="2767" y="2140"/>
                    </a:cubicBezTo>
                    <a:cubicBezTo>
                      <a:pt x="2840" y="2140"/>
                      <a:pt x="2914" y="2103"/>
                      <a:pt x="2970" y="2047"/>
                    </a:cubicBezTo>
                    <a:cubicBezTo>
                      <a:pt x="3043" y="1992"/>
                      <a:pt x="3062" y="1900"/>
                      <a:pt x="3062" y="1808"/>
                    </a:cubicBezTo>
                    <a:lnTo>
                      <a:pt x="2970" y="37"/>
                    </a:lnTo>
                    <a:cubicBezTo>
                      <a:pt x="2951" y="19"/>
                      <a:pt x="2951" y="1"/>
                      <a:pt x="2914"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0"/>
              <p:cNvSpPr/>
              <p:nvPr/>
            </p:nvSpPr>
            <p:spPr>
              <a:xfrm>
                <a:off x="5241400" y="3962275"/>
                <a:ext cx="104225" cy="118500"/>
              </a:xfrm>
              <a:custGeom>
                <a:avLst/>
                <a:gdLst/>
                <a:ahLst/>
                <a:cxnLst/>
                <a:rect l="l" t="t" r="r" b="b"/>
                <a:pathLst>
                  <a:path w="4169" h="4740" extrusionOk="0">
                    <a:moveTo>
                      <a:pt x="775" y="1"/>
                    </a:moveTo>
                    <a:lnTo>
                      <a:pt x="1" y="3486"/>
                    </a:lnTo>
                    <a:cubicBezTo>
                      <a:pt x="1" y="3486"/>
                      <a:pt x="1034" y="4740"/>
                      <a:pt x="2251" y="4740"/>
                    </a:cubicBezTo>
                    <a:cubicBezTo>
                      <a:pt x="3468" y="4740"/>
                      <a:pt x="4168" y="4021"/>
                      <a:pt x="4168" y="4021"/>
                    </a:cubicBezTo>
                    <a:lnTo>
                      <a:pt x="3910" y="1"/>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0"/>
              <p:cNvSpPr/>
              <p:nvPr/>
            </p:nvSpPr>
            <p:spPr>
              <a:xfrm>
                <a:off x="5253400" y="3962275"/>
                <a:ext cx="88525" cy="53950"/>
              </a:xfrm>
              <a:custGeom>
                <a:avLst/>
                <a:gdLst/>
                <a:ahLst/>
                <a:cxnLst/>
                <a:rect l="l" t="t" r="r" b="b"/>
                <a:pathLst>
                  <a:path w="3541" h="2158" extrusionOk="0">
                    <a:moveTo>
                      <a:pt x="295" y="1"/>
                    </a:moveTo>
                    <a:lnTo>
                      <a:pt x="0" y="1310"/>
                    </a:lnTo>
                    <a:cubicBezTo>
                      <a:pt x="517" y="1605"/>
                      <a:pt x="1328" y="2029"/>
                      <a:pt x="1974" y="2140"/>
                    </a:cubicBezTo>
                    <a:cubicBezTo>
                      <a:pt x="2050" y="2152"/>
                      <a:pt x="2127" y="2158"/>
                      <a:pt x="2204" y="2158"/>
                    </a:cubicBezTo>
                    <a:cubicBezTo>
                      <a:pt x="2700" y="2158"/>
                      <a:pt x="3190" y="1918"/>
                      <a:pt x="3541" y="1679"/>
                    </a:cubicBezTo>
                    <a:lnTo>
                      <a:pt x="3430" y="1"/>
                    </a:ln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0"/>
              <p:cNvSpPr/>
              <p:nvPr/>
            </p:nvSpPr>
            <p:spPr>
              <a:xfrm>
                <a:off x="5358050" y="3903625"/>
                <a:ext cx="31825" cy="53725"/>
              </a:xfrm>
              <a:custGeom>
                <a:avLst/>
                <a:gdLst/>
                <a:ahLst/>
                <a:cxnLst/>
                <a:rect l="l" t="t" r="r" b="b"/>
                <a:pathLst>
                  <a:path w="1273" h="2149" extrusionOk="0">
                    <a:moveTo>
                      <a:pt x="743" y="0"/>
                    </a:moveTo>
                    <a:cubicBezTo>
                      <a:pt x="463" y="0"/>
                      <a:pt x="180" y="427"/>
                      <a:pt x="93" y="1001"/>
                    </a:cubicBezTo>
                    <a:cubicBezTo>
                      <a:pt x="0" y="1591"/>
                      <a:pt x="185" y="2107"/>
                      <a:pt x="480" y="2144"/>
                    </a:cubicBezTo>
                    <a:cubicBezTo>
                      <a:pt x="496" y="2147"/>
                      <a:pt x="513" y="2149"/>
                      <a:pt x="530" y="2149"/>
                    </a:cubicBezTo>
                    <a:cubicBezTo>
                      <a:pt x="810" y="2149"/>
                      <a:pt x="1094" y="1722"/>
                      <a:pt x="1181" y="1148"/>
                    </a:cubicBezTo>
                    <a:cubicBezTo>
                      <a:pt x="1273" y="558"/>
                      <a:pt x="1107" y="42"/>
                      <a:pt x="793" y="5"/>
                    </a:cubicBezTo>
                    <a:cubicBezTo>
                      <a:pt x="777" y="2"/>
                      <a:pt x="760" y="0"/>
                      <a:pt x="743" y="0"/>
                    </a:cubicBezTo>
                    <a:close/>
                  </a:path>
                </a:pathLst>
              </a:custGeom>
              <a:solidFill>
                <a:srgbClr val="001B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0"/>
              <p:cNvSpPr/>
              <p:nvPr/>
            </p:nvSpPr>
            <p:spPr>
              <a:xfrm>
                <a:off x="5369575" y="3919275"/>
                <a:ext cx="12000" cy="32425"/>
              </a:xfrm>
              <a:custGeom>
                <a:avLst/>
                <a:gdLst/>
                <a:ahLst/>
                <a:cxnLst/>
                <a:rect l="l" t="t" r="r" b="b"/>
                <a:pathLst>
                  <a:path w="480" h="1297" extrusionOk="0">
                    <a:moveTo>
                      <a:pt x="211" y="1"/>
                    </a:moveTo>
                    <a:cubicBezTo>
                      <a:pt x="171" y="1"/>
                      <a:pt x="141" y="31"/>
                      <a:pt x="111" y="61"/>
                    </a:cubicBezTo>
                    <a:cubicBezTo>
                      <a:pt x="56" y="135"/>
                      <a:pt x="0" y="209"/>
                      <a:pt x="0" y="301"/>
                    </a:cubicBezTo>
                    <a:cubicBezTo>
                      <a:pt x="19" y="448"/>
                      <a:pt x="129" y="522"/>
                      <a:pt x="203" y="541"/>
                    </a:cubicBezTo>
                    <a:cubicBezTo>
                      <a:pt x="277" y="559"/>
                      <a:pt x="19" y="1260"/>
                      <a:pt x="148" y="1297"/>
                    </a:cubicBezTo>
                    <a:cubicBezTo>
                      <a:pt x="149" y="1297"/>
                      <a:pt x="150" y="1297"/>
                      <a:pt x="151" y="1297"/>
                    </a:cubicBezTo>
                    <a:cubicBezTo>
                      <a:pt x="281" y="1297"/>
                      <a:pt x="480" y="282"/>
                      <a:pt x="480" y="209"/>
                    </a:cubicBezTo>
                    <a:cubicBezTo>
                      <a:pt x="461" y="153"/>
                      <a:pt x="406" y="6"/>
                      <a:pt x="240" y="6"/>
                    </a:cubicBezTo>
                    <a:cubicBezTo>
                      <a:pt x="230" y="2"/>
                      <a:pt x="220"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0"/>
              <p:cNvSpPr/>
              <p:nvPr/>
            </p:nvSpPr>
            <p:spPr>
              <a:xfrm>
                <a:off x="5218000" y="3826275"/>
                <a:ext cx="164500" cy="176425"/>
              </a:xfrm>
              <a:custGeom>
                <a:avLst/>
                <a:gdLst/>
                <a:ahLst/>
                <a:cxnLst/>
                <a:rect l="l" t="t" r="r" b="b"/>
                <a:pathLst>
                  <a:path w="6580" h="7057" extrusionOk="0">
                    <a:moveTo>
                      <a:pt x="3205" y="1"/>
                    </a:moveTo>
                    <a:cubicBezTo>
                      <a:pt x="1066" y="1"/>
                      <a:pt x="919" y="2140"/>
                      <a:pt x="919" y="2140"/>
                    </a:cubicBezTo>
                    <a:cubicBezTo>
                      <a:pt x="866" y="2131"/>
                      <a:pt x="815" y="2126"/>
                      <a:pt x="765" y="2126"/>
                    </a:cubicBezTo>
                    <a:cubicBezTo>
                      <a:pt x="324" y="2126"/>
                      <a:pt x="0" y="2501"/>
                      <a:pt x="33" y="3412"/>
                    </a:cubicBezTo>
                    <a:cubicBezTo>
                      <a:pt x="52" y="4445"/>
                      <a:pt x="531" y="4021"/>
                      <a:pt x="900" y="4943"/>
                    </a:cubicBezTo>
                    <a:cubicBezTo>
                      <a:pt x="1269" y="5883"/>
                      <a:pt x="2560" y="6916"/>
                      <a:pt x="3445" y="7045"/>
                    </a:cubicBezTo>
                    <a:cubicBezTo>
                      <a:pt x="3495" y="7053"/>
                      <a:pt x="3547" y="7056"/>
                      <a:pt x="3602" y="7056"/>
                    </a:cubicBezTo>
                    <a:cubicBezTo>
                      <a:pt x="4487" y="7056"/>
                      <a:pt x="5881" y="6092"/>
                      <a:pt x="6211" y="4980"/>
                    </a:cubicBezTo>
                    <a:cubicBezTo>
                      <a:pt x="6580" y="3781"/>
                      <a:pt x="6211" y="1531"/>
                      <a:pt x="6211" y="1531"/>
                    </a:cubicBezTo>
                    <a:cubicBezTo>
                      <a:pt x="6137" y="997"/>
                      <a:pt x="5344" y="1"/>
                      <a:pt x="3205"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0"/>
              <p:cNvSpPr/>
              <p:nvPr/>
            </p:nvSpPr>
            <p:spPr>
              <a:xfrm>
                <a:off x="5345600" y="3917475"/>
                <a:ext cx="14325" cy="5175"/>
              </a:xfrm>
              <a:custGeom>
                <a:avLst/>
                <a:gdLst/>
                <a:ahLst/>
                <a:cxnLst/>
                <a:rect l="l" t="t" r="r" b="b"/>
                <a:pathLst>
                  <a:path w="573" h="207" extrusionOk="0">
                    <a:moveTo>
                      <a:pt x="282" y="1"/>
                    </a:moveTo>
                    <a:cubicBezTo>
                      <a:pt x="134" y="1"/>
                      <a:pt x="0" y="96"/>
                      <a:pt x="0" y="96"/>
                    </a:cubicBezTo>
                    <a:lnTo>
                      <a:pt x="572" y="207"/>
                    </a:lnTo>
                    <a:cubicBezTo>
                      <a:pt x="496" y="47"/>
                      <a:pt x="386" y="1"/>
                      <a:pt x="282" y="1"/>
                    </a:cubicBezTo>
                    <a:close/>
                  </a:path>
                </a:pathLst>
              </a:custGeom>
              <a:solidFill>
                <a:srgbClr val="001B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0"/>
              <p:cNvSpPr/>
              <p:nvPr/>
            </p:nvSpPr>
            <p:spPr>
              <a:xfrm>
                <a:off x="5283375" y="3915575"/>
                <a:ext cx="14775" cy="4775"/>
              </a:xfrm>
              <a:custGeom>
                <a:avLst/>
                <a:gdLst/>
                <a:ahLst/>
                <a:cxnLst/>
                <a:rect l="l" t="t" r="r" b="b"/>
                <a:pathLst>
                  <a:path w="591" h="191" extrusionOk="0">
                    <a:moveTo>
                      <a:pt x="336" y="0"/>
                    </a:moveTo>
                    <a:cubicBezTo>
                      <a:pt x="317" y="0"/>
                      <a:pt x="297" y="2"/>
                      <a:pt x="277" y="6"/>
                    </a:cubicBezTo>
                    <a:cubicBezTo>
                      <a:pt x="74" y="25"/>
                      <a:pt x="0" y="191"/>
                      <a:pt x="0" y="191"/>
                    </a:cubicBezTo>
                    <a:lnTo>
                      <a:pt x="590" y="117"/>
                    </a:lnTo>
                    <a:cubicBezTo>
                      <a:pt x="590" y="117"/>
                      <a:pt x="488" y="0"/>
                      <a:pt x="336" y="0"/>
                    </a:cubicBezTo>
                    <a:close/>
                  </a:path>
                </a:pathLst>
              </a:custGeom>
              <a:solidFill>
                <a:srgbClr val="001B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0"/>
              <p:cNvSpPr/>
              <p:nvPr/>
            </p:nvSpPr>
            <p:spPr>
              <a:xfrm>
                <a:off x="5205925" y="3800700"/>
                <a:ext cx="190600" cy="149150"/>
              </a:xfrm>
              <a:custGeom>
                <a:avLst/>
                <a:gdLst/>
                <a:ahLst/>
                <a:cxnLst/>
                <a:rect l="l" t="t" r="r" b="b"/>
                <a:pathLst>
                  <a:path w="7624" h="5966" extrusionOk="0">
                    <a:moveTo>
                      <a:pt x="3884" y="0"/>
                    </a:moveTo>
                    <a:cubicBezTo>
                      <a:pt x="2180" y="0"/>
                      <a:pt x="1383" y="1264"/>
                      <a:pt x="1383" y="1264"/>
                    </a:cubicBezTo>
                    <a:cubicBezTo>
                      <a:pt x="572" y="1264"/>
                      <a:pt x="0" y="3089"/>
                      <a:pt x="148" y="4546"/>
                    </a:cubicBezTo>
                    <a:cubicBezTo>
                      <a:pt x="306" y="5933"/>
                      <a:pt x="1282" y="5966"/>
                      <a:pt x="1376" y="5966"/>
                    </a:cubicBezTo>
                    <a:cubicBezTo>
                      <a:pt x="1381" y="5966"/>
                      <a:pt x="1383" y="5966"/>
                      <a:pt x="1383" y="5966"/>
                    </a:cubicBezTo>
                    <a:cubicBezTo>
                      <a:pt x="1254" y="5616"/>
                      <a:pt x="1143" y="5505"/>
                      <a:pt x="1143" y="5505"/>
                    </a:cubicBezTo>
                    <a:cubicBezTo>
                      <a:pt x="775" y="5210"/>
                      <a:pt x="258" y="3642"/>
                      <a:pt x="959" y="3513"/>
                    </a:cubicBezTo>
                    <a:cubicBezTo>
                      <a:pt x="991" y="3508"/>
                      <a:pt x="1021" y="3505"/>
                      <a:pt x="1050" y="3505"/>
                    </a:cubicBezTo>
                    <a:cubicBezTo>
                      <a:pt x="1675" y="3505"/>
                      <a:pt x="1641" y="4786"/>
                      <a:pt x="1641" y="4786"/>
                    </a:cubicBezTo>
                    <a:lnTo>
                      <a:pt x="1936" y="4878"/>
                    </a:lnTo>
                    <a:cubicBezTo>
                      <a:pt x="2194" y="4306"/>
                      <a:pt x="2305" y="3034"/>
                      <a:pt x="2305" y="3034"/>
                    </a:cubicBezTo>
                    <a:cubicBezTo>
                      <a:pt x="2305" y="3034"/>
                      <a:pt x="2877" y="4159"/>
                      <a:pt x="3688" y="4177"/>
                    </a:cubicBezTo>
                    <a:cubicBezTo>
                      <a:pt x="3695" y="4177"/>
                      <a:pt x="3703" y="4177"/>
                      <a:pt x="3710" y="4177"/>
                    </a:cubicBezTo>
                    <a:cubicBezTo>
                      <a:pt x="4496" y="4177"/>
                      <a:pt x="4334" y="3182"/>
                      <a:pt x="4334" y="3181"/>
                    </a:cubicBezTo>
                    <a:lnTo>
                      <a:pt x="4334" y="3181"/>
                    </a:lnTo>
                    <a:cubicBezTo>
                      <a:pt x="4334" y="3182"/>
                      <a:pt x="4721" y="4233"/>
                      <a:pt x="5348" y="4288"/>
                    </a:cubicBezTo>
                    <a:cubicBezTo>
                      <a:pt x="5369" y="4290"/>
                      <a:pt x="5389" y="4291"/>
                      <a:pt x="5408" y="4291"/>
                    </a:cubicBezTo>
                    <a:cubicBezTo>
                      <a:pt x="5986" y="4291"/>
                      <a:pt x="5883" y="3256"/>
                      <a:pt x="5882" y="3255"/>
                    </a:cubicBezTo>
                    <a:lnTo>
                      <a:pt x="5882" y="3255"/>
                    </a:lnTo>
                    <a:cubicBezTo>
                      <a:pt x="5883" y="3256"/>
                      <a:pt x="6086" y="4362"/>
                      <a:pt x="6860" y="4435"/>
                    </a:cubicBezTo>
                    <a:cubicBezTo>
                      <a:pt x="6884" y="4438"/>
                      <a:pt x="6907" y="4440"/>
                      <a:pt x="6930" y="4440"/>
                    </a:cubicBezTo>
                    <a:cubicBezTo>
                      <a:pt x="7624" y="4440"/>
                      <a:pt x="7465" y="3089"/>
                      <a:pt x="7358" y="2499"/>
                    </a:cubicBezTo>
                    <a:cubicBezTo>
                      <a:pt x="7247" y="1872"/>
                      <a:pt x="6546" y="360"/>
                      <a:pt x="4463" y="47"/>
                    </a:cubicBezTo>
                    <a:cubicBezTo>
                      <a:pt x="4259" y="15"/>
                      <a:pt x="4066" y="0"/>
                      <a:pt x="388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0"/>
              <p:cNvSpPr/>
              <p:nvPr/>
            </p:nvSpPr>
            <p:spPr>
              <a:xfrm>
                <a:off x="5313325" y="3936925"/>
                <a:ext cx="14325" cy="29075"/>
              </a:xfrm>
              <a:custGeom>
                <a:avLst/>
                <a:gdLst/>
                <a:ahLst/>
                <a:cxnLst/>
                <a:rect l="l" t="t" r="r" b="b"/>
                <a:pathLst>
                  <a:path w="573" h="1163" extrusionOk="0">
                    <a:moveTo>
                      <a:pt x="277" y="1"/>
                    </a:moveTo>
                    <a:cubicBezTo>
                      <a:pt x="259" y="74"/>
                      <a:pt x="222" y="167"/>
                      <a:pt x="222" y="259"/>
                    </a:cubicBezTo>
                    <a:cubicBezTo>
                      <a:pt x="203" y="333"/>
                      <a:pt x="185" y="425"/>
                      <a:pt x="167" y="517"/>
                    </a:cubicBezTo>
                    <a:lnTo>
                      <a:pt x="167" y="554"/>
                    </a:lnTo>
                    <a:lnTo>
                      <a:pt x="203" y="572"/>
                    </a:lnTo>
                    <a:cubicBezTo>
                      <a:pt x="351" y="646"/>
                      <a:pt x="480" y="794"/>
                      <a:pt x="425" y="941"/>
                    </a:cubicBezTo>
                    <a:cubicBezTo>
                      <a:pt x="406" y="1015"/>
                      <a:pt x="351" y="1070"/>
                      <a:pt x="277" y="1070"/>
                    </a:cubicBezTo>
                    <a:cubicBezTo>
                      <a:pt x="231" y="1079"/>
                      <a:pt x="185" y="1084"/>
                      <a:pt x="139" y="1084"/>
                    </a:cubicBezTo>
                    <a:cubicBezTo>
                      <a:pt x="93" y="1084"/>
                      <a:pt x="47" y="1079"/>
                      <a:pt x="1" y="1070"/>
                    </a:cubicBezTo>
                    <a:lnTo>
                      <a:pt x="1" y="1070"/>
                    </a:lnTo>
                    <a:cubicBezTo>
                      <a:pt x="74" y="1125"/>
                      <a:pt x="167" y="1162"/>
                      <a:pt x="277" y="1162"/>
                    </a:cubicBezTo>
                    <a:cubicBezTo>
                      <a:pt x="369" y="1162"/>
                      <a:pt x="499" y="1089"/>
                      <a:pt x="535" y="978"/>
                    </a:cubicBezTo>
                    <a:cubicBezTo>
                      <a:pt x="572" y="867"/>
                      <a:pt x="572" y="738"/>
                      <a:pt x="499" y="646"/>
                    </a:cubicBezTo>
                    <a:cubicBezTo>
                      <a:pt x="451" y="566"/>
                      <a:pt x="375" y="514"/>
                      <a:pt x="296" y="477"/>
                    </a:cubicBezTo>
                    <a:lnTo>
                      <a:pt x="296" y="477"/>
                    </a:lnTo>
                    <a:cubicBezTo>
                      <a:pt x="296" y="412"/>
                      <a:pt x="296" y="335"/>
                      <a:pt x="296" y="259"/>
                    </a:cubicBezTo>
                    <a:cubicBezTo>
                      <a:pt x="296" y="167"/>
                      <a:pt x="277" y="93"/>
                      <a:pt x="277" y="1"/>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0"/>
              <p:cNvSpPr/>
              <p:nvPr/>
            </p:nvSpPr>
            <p:spPr>
              <a:xfrm>
                <a:off x="5288900" y="3969650"/>
                <a:ext cx="34600" cy="20725"/>
              </a:xfrm>
              <a:custGeom>
                <a:avLst/>
                <a:gdLst/>
                <a:ahLst/>
                <a:cxnLst/>
                <a:rect l="l" t="t" r="r" b="b"/>
                <a:pathLst>
                  <a:path w="1384" h="829" extrusionOk="0">
                    <a:moveTo>
                      <a:pt x="56" y="1"/>
                    </a:moveTo>
                    <a:cubicBezTo>
                      <a:pt x="56" y="1"/>
                      <a:pt x="0" y="665"/>
                      <a:pt x="554" y="812"/>
                    </a:cubicBezTo>
                    <a:cubicBezTo>
                      <a:pt x="603" y="824"/>
                      <a:pt x="649" y="829"/>
                      <a:pt x="694" y="829"/>
                    </a:cubicBezTo>
                    <a:cubicBezTo>
                      <a:pt x="1154" y="829"/>
                      <a:pt x="1383" y="277"/>
                      <a:pt x="1383" y="277"/>
                    </a:cubicBezTo>
                    <a:lnTo>
                      <a:pt x="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0"/>
              <p:cNvSpPr/>
              <p:nvPr/>
            </p:nvSpPr>
            <p:spPr>
              <a:xfrm>
                <a:off x="5229875" y="3893975"/>
                <a:ext cx="12950" cy="30650"/>
              </a:xfrm>
              <a:custGeom>
                <a:avLst/>
                <a:gdLst/>
                <a:ahLst/>
                <a:cxnLst/>
                <a:rect l="l" t="t" r="r" b="b"/>
                <a:pathLst>
                  <a:path w="518" h="1226" extrusionOk="0">
                    <a:moveTo>
                      <a:pt x="44" y="0"/>
                    </a:moveTo>
                    <a:cubicBezTo>
                      <a:pt x="30" y="0"/>
                      <a:pt x="15" y="1"/>
                      <a:pt x="1" y="4"/>
                    </a:cubicBezTo>
                    <a:cubicBezTo>
                      <a:pt x="112" y="22"/>
                      <a:pt x="185" y="96"/>
                      <a:pt x="241" y="188"/>
                    </a:cubicBezTo>
                    <a:cubicBezTo>
                      <a:pt x="296" y="262"/>
                      <a:pt x="314" y="372"/>
                      <a:pt x="333" y="483"/>
                    </a:cubicBezTo>
                    <a:cubicBezTo>
                      <a:pt x="386" y="679"/>
                      <a:pt x="388" y="892"/>
                      <a:pt x="372" y="1089"/>
                    </a:cubicBezTo>
                    <a:lnTo>
                      <a:pt x="372" y="1089"/>
                    </a:lnTo>
                    <a:cubicBezTo>
                      <a:pt x="359" y="1101"/>
                      <a:pt x="346" y="1110"/>
                      <a:pt x="333" y="1110"/>
                    </a:cubicBezTo>
                    <a:cubicBezTo>
                      <a:pt x="333" y="1110"/>
                      <a:pt x="333" y="1110"/>
                      <a:pt x="314" y="1092"/>
                    </a:cubicBezTo>
                    <a:cubicBezTo>
                      <a:pt x="278" y="1055"/>
                      <a:pt x="259" y="999"/>
                      <a:pt x="241" y="926"/>
                    </a:cubicBezTo>
                    <a:cubicBezTo>
                      <a:pt x="204" y="797"/>
                      <a:pt x="167" y="668"/>
                      <a:pt x="148" y="538"/>
                    </a:cubicBezTo>
                    <a:lnTo>
                      <a:pt x="148" y="538"/>
                    </a:lnTo>
                    <a:cubicBezTo>
                      <a:pt x="130" y="668"/>
                      <a:pt x="148" y="815"/>
                      <a:pt x="167" y="944"/>
                    </a:cubicBezTo>
                    <a:cubicBezTo>
                      <a:pt x="167" y="1018"/>
                      <a:pt x="185" y="1092"/>
                      <a:pt x="222" y="1165"/>
                    </a:cubicBezTo>
                    <a:cubicBezTo>
                      <a:pt x="237" y="1196"/>
                      <a:pt x="277" y="1226"/>
                      <a:pt x="331" y="1226"/>
                    </a:cubicBezTo>
                    <a:cubicBezTo>
                      <a:pt x="343" y="1226"/>
                      <a:pt x="356" y="1224"/>
                      <a:pt x="370" y="1221"/>
                    </a:cubicBezTo>
                    <a:cubicBezTo>
                      <a:pt x="425" y="1221"/>
                      <a:pt x="444" y="1184"/>
                      <a:pt x="480" y="1147"/>
                    </a:cubicBezTo>
                    <a:cubicBezTo>
                      <a:pt x="499" y="1147"/>
                      <a:pt x="499" y="1129"/>
                      <a:pt x="499" y="1129"/>
                    </a:cubicBezTo>
                    <a:cubicBezTo>
                      <a:pt x="517" y="889"/>
                      <a:pt x="499" y="668"/>
                      <a:pt x="444" y="446"/>
                    </a:cubicBezTo>
                    <a:cubicBezTo>
                      <a:pt x="425" y="336"/>
                      <a:pt x="370" y="225"/>
                      <a:pt x="296" y="133"/>
                    </a:cubicBezTo>
                    <a:cubicBezTo>
                      <a:pt x="232" y="52"/>
                      <a:pt x="140" y="0"/>
                      <a:pt x="44" y="0"/>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0"/>
              <p:cNvSpPr/>
              <p:nvPr/>
            </p:nvSpPr>
            <p:spPr>
              <a:xfrm>
                <a:off x="5227575" y="3912025"/>
                <a:ext cx="12025" cy="32325"/>
              </a:xfrm>
              <a:custGeom>
                <a:avLst/>
                <a:gdLst/>
                <a:ahLst/>
                <a:cxnLst/>
                <a:rect l="l" t="t" r="r" b="b"/>
                <a:pathLst>
                  <a:path w="481" h="1293" extrusionOk="0">
                    <a:moveTo>
                      <a:pt x="240" y="1"/>
                    </a:moveTo>
                    <a:cubicBezTo>
                      <a:pt x="75" y="1"/>
                      <a:pt x="19" y="167"/>
                      <a:pt x="1" y="222"/>
                    </a:cubicBezTo>
                    <a:cubicBezTo>
                      <a:pt x="1" y="276"/>
                      <a:pt x="197" y="1293"/>
                      <a:pt x="326" y="1293"/>
                    </a:cubicBezTo>
                    <a:cubicBezTo>
                      <a:pt x="328" y="1293"/>
                      <a:pt x="330" y="1292"/>
                      <a:pt x="333" y="1292"/>
                    </a:cubicBezTo>
                    <a:cubicBezTo>
                      <a:pt x="462" y="1273"/>
                      <a:pt x="204" y="572"/>
                      <a:pt x="277" y="554"/>
                    </a:cubicBezTo>
                    <a:cubicBezTo>
                      <a:pt x="351" y="536"/>
                      <a:pt x="462" y="462"/>
                      <a:pt x="480" y="314"/>
                    </a:cubicBezTo>
                    <a:cubicBezTo>
                      <a:pt x="480" y="222"/>
                      <a:pt x="425" y="130"/>
                      <a:pt x="388" y="75"/>
                    </a:cubicBezTo>
                    <a:cubicBezTo>
                      <a:pt x="351" y="38"/>
                      <a:pt x="296" y="1"/>
                      <a:pt x="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0"/>
              <p:cNvSpPr/>
              <p:nvPr/>
            </p:nvSpPr>
            <p:spPr>
              <a:xfrm>
                <a:off x="5084200" y="4036975"/>
                <a:ext cx="417250" cy="337000"/>
              </a:xfrm>
              <a:custGeom>
                <a:avLst/>
                <a:gdLst/>
                <a:ahLst/>
                <a:cxnLst/>
                <a:rect l="l" t="t" r="r" b="b"/>
                <a:pathLst>
                  <a:path w="16690" h="13480" extrusionOk="0">
                    <a:moveTo>
                      <a:pt x="11065" y="0"/>
                    </a:moveTo>
                    <a:cubicBezTo>
                      <a:pt x="11065" y="0"/>
                      <a:pt x="11065" y="0"/>
                      <a:pt x="11065" y="19"/>
                    </a:cubicBezTo>
                    <a:cubicBezTo>
                      <a:pt x="11047" y="37"/>
                      <a:pt x="10825" y="332"/>
                      <a:pt x="10438" y="664"/>
                    </a:cubicBezTo>
                    <a:cubicBezTo>
                      <a:pt x="9959" y="1070"/>
                      <a:pt x="9258" y="1494"/>
                      <a:pt x="8354" y="1494"/>
                    </a:cubicBezTo>
                    <a:cubicBezTo>
                      <a:pt x="7856" y="1494"/>
                      <a:pt x="7414" y="1365"/>
                      <a:pt x="7027" y="1180"/>
                    </a:cubicBezTo>
                    <a:cubicBezTo>
                      <a:pt x="6178" y="775"/>
                      <a:pt x="5680" y="92"/>
                      <a:pt x="5644" y="55"/>
                    </a:cubicBezTo>
                    <a:cubicBezTo>
                      <a:pt x="388" y="941"/>
                      <a:pt x="1" y="9589"/>
                      <a:pt x="683" y="11009"/>
                    </a:cubicBezTo>
                    <a:cubicBezTo>
                      <a:pt x="911" y="11476"/>
                      <a:pt x="1304" y="11632"/>
                      <a:pt x="1727" y="11632"/>
                    </a:cubicBezTo>
                    <a:cubicBezTo>
                      <a:pt x="2574" y="11632"/>
                      <a:pt x="3541" y="11009"/>
                      <a:pt x="3541" y="11009"/>
                    </a:cubicBezTo>
                    <a:lnTo>
                      <a:pt x="3541" y="11009"/>
                    </a:lnTo>
                    <a:lnTo>
                      <a:pt x="3080" y="13480"/>
                    </a:lnTo>
                    <a:lnTo>
                      <a:pt x="13186" y="13480"/>
                    </a:lnTo>
                    <a:lnTo>
                      <a:pt x="12872" y="10419"/>
                    </a:lnTo>
                    <a:lnTo>
                      <a:pt x="12872" y="10419"/>
                    </a:lnTo>
                    <a:cubicBezTo>
                      <a:pt x="12872" y="10419"/>
                      <a:pt x="14229" y="11015"/>
                      <a:pt x="15344" y="11015"/>
                    </a:cubicBezTo>
                    <a:cubicBezTo>
                      <a:pt x="15406" y="11015"/>
                      <a:pt x="15467" y="11013"/>
                      <a:pt x="15528" y="11009"/>
                    </a:cubicBezTo>
                    <a:cubicBezTo>
                      <a:pt x="16689" y="10935"/>
                      <a:pt x="16413" y="6159"/>
                      <a:pt x="15343" y="3375"/>
                    </a:cubicBezTo>
                    <a:cubicBezTo>
                      <a:pt x="14255" y="590"/>
                      <a:pt x="11065" y="0"/>
                      <a:pt x="1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0"/>
              <p:cNvSpPr/>
              <p:nvPr/>
            </p:nvSpPr>
            <p:spPr>
              <a:xfrm>
                <a:off x="5225275" y="4027275"/>
                <a:ext cx="135550" cy="59050"/>
              </a:xfrm>
              <a:custGeom>
                <a:avLst/>
                <a:gdLst/>
                <a:ahLst/>
                <a:cxnLst/>
                <a:rect l="l" t="t" r="r" b="b"/>
                <a:pathLst>
                  <a:path w="5422" h="2362" extrusionOk="0">
                    <a:moveTo>
                      <a:pt x="830" y="1"/>
                    </a:moveTo>
                    <a:lnTo>
                      <a:pt x="1" y="443"/>
                    </a:lnTo>
                    <a:cubicBezTo>
                      <a:pt x="1" y="443"/>
                      <a:pt x="757" y="2361"/>
                      <a:pt x="2711" y="2361"/>
                    </a:cubicBezTo>
                    <a:cubicBezTo>
                      <a:pt x="4666" y="2361"/>
                      <a:pt x="5422" y="388"/>
                      <a:pt x="5422" y="388"/>
                    </a:cubicBezTo>
                    <a:lnTo>
                      <a:pt x="4721" y="1"/>
                    </a:lnTo>
                    <a:cubicBezTo>
                      <a:pt x="4721" y="1"/>
                      <a:pt x="4223" y="1402"/>
                      <a:pt x="2748" y="1402"/>
                    </a:cubicBezTo>
                    <a:cubicBezTo>
                      <a:pt x="1273" y="1402"/>
                      <a:pt x="83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0"/>
              <p:cNvSpPr/>
              <p:nvPr/>
            </p:nvSpPr>
            <p:spPr>
              <a:xfrm>
                <a:off x="5264450" y="4123175"/>
                <a:ext cx="63650" cy="110200"/>
              </a:xfrm>
              <a:custGeom>
                <a:avLst/>
                <a:gdLst/>
                <a:ahLst/>
                <a:cxnLst/>
                <a:rect l="l" t="t" r="r" b="b"/>
                <a:pathLst>
                  <a:path w="2546" h="4408" extrusionOk="0">
                    <a:moveTo>
                      <a:pt x="185" y="0"/>
                    </a:moveTo>
                    <a:cubicBezTo>
                      <a:pt x="130" y="0"/>
                      <a:pt x="75" y="74"/>
                      <a:pt x="75" y="148"/>
                    </a:cubicBezTo>
                    <a:lnTo>
                      <a:pt x="1" y="4242"/>
                    </a:lnTo>
                    <a:cubicBezTo>
                      <a:pt x="1" y="4334"/>
                      <a:pt x="56" y="4408"/>
                      <a:pt x="130" y="4408"/>
                    </a:cubicBezTo>
                    <a:lnTo>
                      <a:pt x="2140" y="4408"/>
                    </a:lnTo>
                    <a:cubicBezTo>
                      <a:pt x="2214" y="4408"/>
                      <a:pt x="2269" y="4352"/>
                      <a:pt x="2269" y="4260"/>
                    </a:cubicBezTo>
                    <a:lnTo>
                      <a:pt x="2546" y="166"/>
                    </a:lnTo>
                    <a:cubicBezTo>
                      <a:pt x="2546" y="74"/>
                      <a:pt x="2490" y="0"/>
                      <a:pt x="2417"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0"/>
              <p:cNvSpPr/>
              <p:nvPr/>
            </p:nvSpPr>
            <p:spPr>
              <a:xfrm>
                <a:off x="5264450" y="4172225"/>
                <a:ext cx="89000" cy="80525"/>
              </a:xfrm>
              <a:custGeom>
                <a:avLst/>
                <a:gdLst/>
                <a:ahLst/>
                <a:cxnLst/>
                <a:rect l="l" t="t" r="r" b="b"/>
                <a:pathLst>
                  <a:path w="3560" h="3221" extrusionOk="0">
                    <a:moveTo>
                      <a:pt x="1188" y="0"/>
                    </a:moveTo>
                    <a:cubicBezTo>
                      <a:pt x="1089" y="0"/>
                      <a:pt x="1022" y="53"/>
                      <a:pt x="978" y="141"/>
                    </a:cubicBezTo>
                    <a:cubicBezTo>
                      <a:pt x="923" y="251"/>
                      <a:pt x="923" y="399"/>
                      <a:pt x="1218" y="509"/>
                    </a:cubicBezTo>
                    <a:lnTo>
                      <a:pt x="1771" y="675"/>
                    </a:lnTo>
                    <a:cubicBezTo>
                      <a:pt x="1956" y="731"/>
                      <a:pt x="2103" y="860"/>
                      <a:pt x="2177" y="1044"/>
                    </a:cubicBezTo>
                    <a:lnTo>
                      <a:pt x="2324" y="1376"/>
                    </a:lnTo>
                    <a:lnTo>
                      <a:pt x="2324" y="1376"/>
                    </a:lnTo>
                    <a:lnTo>
                      <a:pt x="1052" y="1118"/>
                    </a:lnTo>
                    <a:cubicBezTo>
                      <a:pt x="997" y="1118"/>
                      <a:pt x="941" y="1099"/>
                      <a:pt x="886" y="1081"/>
                    </a:cubicBezTo>
                    <a:lnTo>
                      <a:pt x="278" y="934"/>
                    </a:lnTo>
                    <a:cubicBezTo>
                      <a:pt x="258" y="927"/>
                      <a:pt x="238" y="924"/>
                      <a:pt x="219" y="924"/>
                    </a:cubicBezTo>
                    <a:cubicBezTo>
                      <a:pt x="130" y="924"/>
                      <a:pt x="50" y="990"/>
                      <a:pt x="19" y="1081"/>
                    </a:cubicBezTo>
                    <a:cubicBezTo>
                      <a:pt x="1" y="1192"/>
                      <a:pt x="56" y="1302"/>
                      <a:pt x="167" y="1321"/>
                    </a:cubicBezTo>
                    <a:lnTo>
                      <a:pt x="1034" y="1634"/>
                    </a:lnTo>
                    <a:cubicBezTo>
                      <a:pt x="1089" y="1653"/>
                      <a:pt x="1144" y="1671"/>
                      <a:pt x="1200" y="1690"/>
                    </a:cubicBezTo>
                    <a:lnTo>
                      <a:pt x="2103" y="1948"/>
                    </a:lnTo>
                    <a:lnTo>
                      <a:pt x="2103" y="1948"/>
                    </a:lnTo>
                    <a:lnTo>
                      <a:pt x="1236" y="1837"/>
                    </a:lnTo>
                    <a:cubicBezTo>
                      <a:pt x="1107" y="1819"/>
                      <a:pt x="978" y="1782"/>
                      <a:pt x="868" y="1745"/>
                    </a:cubicBezTo>
                    <a:lnTo>
                      <a:pt x="259" y="1524"/>
                    </a:lnTo>
                    <a:cubicBezTo>
                      <a:pt x="236" y="1516"/>
                      <a:pt x="213" y="1512"/>
                      <a:pt x="191" y="1512"/>
                    </a:cubicBezTo>
                    <a:cubicBezTo>
                      <a:pt x="106" y="1512"/>
                      <a:pt x="34" y="1565"/>
                      <a:pt x="19" y="1653"/>
                    </a:cubicBezTo>
                    <a:cubicBezTo>
                      <a:pt x="1" y="1745"/>
                      <a:pt x="38" y="1837"/>
                      <a:pt x="130" y="1874"/>
                    </a:cubicBezTo>
                    <a:lnTo>
                      <a:pt x="683" y="2095"/>
                    </a:lnTo>
                    <a:cubicBezTo>
                      <a:pt x="849" y="2169"/>
                      <a:pt x="1015" y="2224"/>
                      <a:pt x="1181" y="2261"/>
                    </a:cubicBezTo>
                    <a:lnTo>
                      <a:pt x="1697" y="2409"/>
                    </a:lnTo>
                    <a:lnTo>
                      <a:pt x="591" y="2409"/>
                    </a:lnTo>
                    <a:lnTo>
                      <a:pt x="1624" y="2943"/>
                    </a:lnTo>
                    <a:cubicBezTo>
                      <a:pt x="1974" y="3128"/>
                      <a:pt x="2380" y="3220"/>
                      <a:pt x="2785" y="3220"/>
                    </a:cubicBezTo>
                    <a:lnTo>
                      <a:pt x="3560" y="1911"/>
                    </a:lnTo>
                    <a:lnTo>
                      <a:pt x="3228" y="1265"/>
                    </a:lnTo>
                    <a:cubicBezTo>
                      <a:pt x="3154" y="1099"/>
                      <a:pt x="3062" y="952"/>
                      <a:pt x="2933" y="823"/>
                    </a:cubicBezTo>
                    <a:lnTo>
                      <a:pt x="2804" y="675"/>
                    </a:lnTo>
                    <a:cubicBezTo>
                      <a:pt x="2619" y="454"/>
                      <a:pt x="2380" y="325"/>
                      <a:pt x="2122" y="251"/>
                    </a:cubicBezTo>
                    <a:lnTo>
                      <a:pt x="1273" y="12"/>
                    </a:lnTo>
                    <a:cubicBezTo>
                      <a:pt x="1243" y="4"/>
                      <a:pt x="1214" y="0"/>
                      <a:pt x="1188" y="0"/>
                    </a:cubicBez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0"/>
              <p:cNvSpPr/>
              <p:nvPr/>
            </p:nvSpPr>
            <p:spPr>
              <a:xfrm>
                <a:off x="5230800" y="4161550"/>
                <a:ext cx="82100" cy="93100"/>
              </a:xfrm>
              <a:custGeom>
                <a:avLst/>
                <a:gdLst/>
                <a:ahLst/>
                <a:cxnLst/>
                <a:rect l="l" t="t" r="r" b="b"/>
                <a:pathLst>
                  <a:path w="3284" h="3724" extrusionOk="0">
                    <a:moveTo>
                      <a:pt x="2283" y="1"/>
                    </a:moveTo>
                    <a:cubicBezTo>
                      <a:pt x="2253" y="1"/>
                      <a:pt x="2223" y="5"/>
                      <a:pt x="2195" y="14"/>
                    </a:cubicBezTo>
                    <a:lnTo>
                      <a:pt x="1513" y="328"/>
                    </a:lnTo>
                    <a:cubicBezTo>
                      <a:pt x="1255" y="457"/>
                      <a:pt x="1015" y="623"/>
                      <a:pt x="831" y="844"/>
                    </a:cubicBezTo>
                    <a:lnTo>
                      <a:pt x="812" y="863"/>
                    </a:lnTo>
                    <a:cubicBezTo>
                      <a:pt x="702" y="992"/>
                      <a:pt x="628" y="1139"/>
                      <a:pt x="591" y="1305"/>
                    </a:cubicBezTo>
                    <a:lnTo>
                      <a:pt x="499" y="1766"/>
                    </a:lnTo>
                    <a:lnTo>
                      <a:pt x="1" y="2283"/>
                    </a:lnTo>
                    <a:lnTo>
                      <a:pt x="683" y="3721"/>
                    </a:lnTo>
                    <a:cubicBezTo>
                      <a:pt x="700" y="3722"/>
                      <a:pt x="717" y="3723"/>
                      <a:pt x="734" y="3723"/>
                    </a:cubicBezTo>
                    <a:cubicBezTo>
                      <a:pt x="1142" y="3723"/>
                      <a:pt x="1553" y="3309"/>
                      <a:pt x="1642" y="3149"/>
                    </a:cubicBezTo>
                    <a:cubicBezTo>
                      <a:pt x="1734" y="3002"/>
                      <a:pt x="1863" y="2891"/>
                      <a:pt x="2011" y="2799"/>
                    </a:cubicBezTo>
                    <a:lnTo>
                      <a:pt x="2472" y="2522"/>
                    </a:lnTo>
                    <a:lnTo>
                      <a:pt x="3099" y="2135"/>
                    </a:lnTo>
                    <a:cubicBezTo>
                      <a:pt x="3191" y="2080"/>
                      <a:pt x="3209" y="1969"/>
                      <a:pt x="3154" y="1877"/>
                    </a:cubicBezTo>
                    <a:cubicBezTo>
                      <a:pt x="3117" y="1828"/>
                      <a:pt x="3064" y="1803"/>
                      <a:pt x="3005" y="1803"/>
                    </a:cubicBezTo>
                    <a:cubicBezTo>
                      <a:pt x="2976" y="1803"/>
                      <a:pt x="2945" y="1809"/>
                      <a:pt x="2914" y="1822"/>
                    </a:cubicBezTo>
                    <a:lnTo>
                      <a:pt x="2343" y="2153"/>
                    </a:lnTo>
                    <a:lnTo>
                      <a:pt x="1587" y="2448"/>
                    </a:lnTo>
                    <a:lnTo>
                      <a:pt x="1587" y="2448"/>
                    </a:lnTo>
                    <a:lnTo>
                      <a:pt x="2472" y="1858"/>
                    </a:lnTo>
                    <a:lnTo>
                      <a:pt x="3191" y="1287"/>
                    </a:lnTo>
                    <a:cubicBezTo>
                      <a:pt x="3265" y="1231"/>
                      <a:pt x="3283" y="1121"/>
                      <a:pt x="3228" y="1047"/>
                    </a:cubicBezTo>
                    <a:cubicBezTo>
                      <a:pt x="3190" y="984"/>
                      <a:pt x="3127" y="947"/>
                      <a:pt x="3062" y="947"/>
                    </a:cubicBezTo>
                    <a:cubicBezTo>
                      <a:pt x="3031" y="947"/>
                      <a:pt x="2999" y="956"/>
                      <a:pt x="2970" y="973"/>
                    </a:cubicBezTo>
                    <a:lnTo>
                      <a:pt x="2398" y="1324"/>
                    </a:lnTo>
                    <a:lnTo>
                      <a:pt x="1310" y="1969"/>
                    </a:lnTo>
                    <a:lnTo>
                      <a:pt x="1863" y="1434"/>
                    </a:lnTo>
                    <a:lnTo>
                      <a:pt x="2804" y="789"/>
                    </a:lnTo>
                    <a:cubicBezTo>
                      <a:pt x="2896" y="715"/>
                      <a:pt x="2914" y="586"/>
                      <a:pt x="2859" y="494"/>
                    </a:cubicBezTo>
                    <a:cubicBezTo>
                      <a:pt x="2808" y="417"/>
                      <a:pt x="2731" y="376"/>
                      <a:pt x="2658" y="376"/>
                    </a:cubicBezTo>
                    <a:cubicBezTo>
                      <a:pt x="2625" y="376"/>
                      <a:pt x="2593" y="384"/>
                      <a:pt x="2564" y="402"/>
                    </a:cubicBezTo>
                    <a:lnTo>
                      <a:pt x="1605" y="955"/>
                    </a:lnTo>
                    <a:lnTo>
                      <a:pt x="1033" y="1397"/>
                    </a:lnTo>
                    <a:lnTo>
                      <a:pt x="1476" y="992"/>
                    </a:lnTo>
                    <a:lnTo>
                      <a:pt x="2417" y="439"/>
                    </a:lnTo>
                    <a:cubicBezTo>
                      <a:pt x="2527" y="383"/>
                      <a:pt x="2564" y="236"/>
                      <a:pt x="2509" y="125"/>
                    </a:cubicBezTo>
                    <a:cubicBezTo>
                      <a:pt x="2467" y="42"/>
                      <a:pt x="2374" y="1"/>
                      <a:pt x="2283"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0"/>
              <p:cNvSpPr/>
              <p:nvPr/>
            </p:nvSpPr>
            <p:spPr>
              <a:xfrm>
                <a:off x="5325325" y="4200150"/>
                <a:ext cx="35500" cy="63200"/>
              </a:xfrm>
              <a:custGeom>
                <a:avLst/>
                <a:gdLst/>
                <a:ahLst/>
                <a:cxnLst/>
                <a:rect l="l" t="t" r="r" b="b"/>
                <a:pathLst>
                  <a:path w="1420" h="2528" extrusionOk="0">
                    <a:moveTo>
                      <a:pt x="811" y="1"/>
                    </a:moveTo>
                    <a:cubicBezTo>
                      <a:pt x="811" y="1"/>
                      <a:pt x="701" y="1218"/>
                      <a:pt x="0" y="2066"/>
                    </a:cubicBezTo>
                    <a:lnTo>
                      <a:pt x="498" y="2527"/>
                    </a:lnTo>
                    <a:cubicBezTo>
                      <a:pt x="1309" y="1531"/>
                      <a:pt x="1420" y="130"/>
                      <a:pt x="1420" y="130"/>
                    </a:cubicBezTo>
                    <a:lnTo>
                      <a:pt x="8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0"/>
              <p:cNvSpPr/>
              <p:nvPr/>
            </p:nvSpPr>
            <p:spPr>
              <a:xfrm>
                <a:off x="5340525" y="4259625"/>
                <a:ext cx="65500" cy="37825"/>
              </a:xfrm>
              <a:custGeom>
                <a:avLst/>
                <a:gdLst/>
                <a:ahLst/>
                <a:cxnLst/>
                <a:rect l="l" t="t" r="r" b="b"/>
                <a:pathLst>
                  <a:path w="2620" h="1513" extrusionOk="0">
                    <a:moveTo>
                      <a:pt x="1" y="1"/>
                    </a:moveTo>
                    <a:cubicBezTo>
                      <a:pt x="167" y="204"/>
                      <a:pt x="369" y="369"/>
                      <a:pt x="572" y="535"/>
                    </a:cubicBezTo>
                    <a:cubicBezTo>
                      <a:pt x="757" y="683"/>
                      <a:pt x="978" y="830"/>
                      <a:pt x="1199" y="960"/>
                    </a:cubicBezTo>
                    <a:cubicBezTo>
                      <a:pt x="1421" y="1089"/>
                      <a:pt x="1660" y="1199"/>
                      <a:pt x="1882" y="1291"/>
                    </a:cubicBezTo>
                    <a:cubicBezTo>
                      <a:pt x="2121" y="1384"/>
                      <a:pt x="2379" y="1476"/>
                      <a:pt x="2619" y="1513"/>
                    </a:cubicBezTo>
                    <a:cubicBezTo>
                      <a:pt x="2379" y="1421"/>
                      <a:pt x="2158" y="1310"/>
                      <a:pt x="1937" y="1199"/>
                    </a:cubicBezTo>
                    <a:cubicBezTo>
                      <a:pt x="1697" y="1089"/>
                      <a:pt x="1476" y="978"/>
                      <a:pt x="1273" y="849"/>
                    </a:cubicBezTo>
                    <a:cubicBezTo>
                      <a:pt x="830" y="609"/>
                      <a:pt x="425" y="31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0"/>
              <p:cNvSpPr/>
              <p:nvPr/>
            </p:nvSpPr>
            <p:spPr>
              <a:xfrm>
                <a:off x="5359900" y="4208000"/>
                <a:ext cx="89900" cy="13400"/>
              </a:xfrm>
              <a:custGeom>
                <a:avLst/>
                <a:gdLst/>
                <a:ahLst/>
                <a:cxnLst/>
                <a:rect l="l" t="t" r="r" b="b"/>
                <a:pathLst>
                  <a:path w="3596" h="536" extrusionOk="0">
                    <a:moveTo>
                      <a:pt x="0" y="0"/>
                    </a:moveTo>
                    <a:lnTo>
                      <a:pt x="0" y="0"/>
                    </a:lnTo>
                    <a:cubicBezTo>
                      <a:pt x="590" y="148"/>
                      <a:pt x="1180" y="240"/>
                      <a:pt x="1789" y="332"/>
                    </a:cubicBezTo>
                    <a:cubicBezTo>
                      <a:pt x="2397" y="406"/>
                      <a:pt x="2987" y="498"/>
                      <a:pt x="3596" y="535"/>
                    </a:cubicBezTo>
                    <a:cubicBezTo>
                      <a:pt x="3006" y="388"/>
                      <a:pt x="2416" y="295"/>
                      <a:pt x="1807" y="203"/>
                    </a:cubicBezTo>
                    <a:cubicBezTo>
                      <a:pt x="1199" y="129"/>
                      <a:pt x="609" y="3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0"/>
              <p:cNvSpPr/>
              <p:nvPr/>
            </p:nvSpPr>
            <p:spPr>
              <a:xfrm>
                <a:off x="5400450" y="4146675"/>
                <a:ext cx="6475" cy="68250"/>
              </a:xfrm>
              <a:custGeom>
                <a:avLst/>
                <a:gdLst/>
                <a:ahLst/>
                <a:cxnLst/>
                <a:rect l="l" t="t" r="r" b="b"/>
                <a:pathLst>
                  <a:path w="259" h="2730" extrusionOk="0">
                    <a:moveTo>
                      <a:pt x="1" y="1"/>
                    </a:moveTo>
                    <a:lnTo>
                      <a:pt x="130" y="2730"/>
                    </a:lnTo>
                    <a:lnTo>
                      <a:pt x="259" y="271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0"/>
              <p:cNvSpPr/>
              <p:nvPr/>
            </p:nvSpPr>
            <p:spPr>
              <a:xfrm>
                <a:off x="5227125" y="4200150"/>
                <a:ext cx="38750" cy="65950"/>
              </a:xfrm>
              <a:custGeom>
                <a:avLst/>
                <a:gdLst/>
                <a:ahLst/>
                <a:cxnLst/>
                <a:rect l="l" t="t" r="r" b="b"/>
                <a:pathLst>
                  <a:path w="1550" h="2638" extrusionOk="0">
                    <a:moveTo>
                      <a:pt x="664" y="1"/>
                    </a:moveTo>
                    <a:lnTo>
                      <a:pt x="0" y="148"/>
                    </a:lnTo>
                    <a:cubicBezTo>
                      <a:pt x="0" y="148"/>
                      <a:pt x="129" y="1587"/>
                      <a:pt x="1015" y="2638"/>
                    </a:cubicBezTo>
                    <a:lnTo>
                      <a:pt x="1549" y="2158"/>
                    </a:lnTo>
                    <a:cubicBezTo>
                      <a:pt x="793" y="1273"/>
                      <a:pt x="664" y="1"/>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0"/>
              <p:cNvSpPr/>
              <p:nvPr/>
            </p:nvSpPr>
            <p:spPr>
              <a:xfrm>
                <a:off x="5172725" y="4263325"/>
                <a:ext cx="77475" cy="48875"/>
              </a:xfrm>
              <a:custGeom>
                <a:avLst/>
                <a:gdLst/>
                <a:ahLst/>
                <a:cxnLst/>
                <a:rect l="l" t="t" r="r" b="b"/>
                <a:pathLst>
                  <a:path w="3099" h="1955" extrusionOk="0">
                    <a:moveTo>
                      <a:pt x="3098" y="0"/>
                    </a:moveTo>
                    <a:cubicBezTo>
                      <a:pt x="2600" y="369"/>
                      <a:pt x="2103" y="719"/>
                      <a:pt x="1586" y="1051"/>
                    </a:cubicBezTo>
                    <a:cubicBezTo>
                      <a:pt x="1347" y="1217"/>
                      <a:pt x="1070" y="1365"/>
                      <a:pt x="812" y="1531"/>
                    </a:cubicBezTo>
                    <a:cubicBezTo>
                      <a:pt x="535" y="1678"/>
                      <a:pt x="277" y="1807"/>
                      <a:pt x="0" y="1955"/>
                    </a:cubicBezTo>
                    <a:cubicBezTo>
                      <a:pt x="590" y="1770"/>
                      <a:pt x="1144" y="1494"/>
                      <a:pt x="1660" y="1162"/>
                    </a:cubicBezTo>
                    <a:cubicBezTo>
                      <a:pt x="2176" y="812"/>
                      <a:pt x="2674" y="443"/>
                      <a:pt x="3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0"/>
              <p:cNvSpPr/>
              <p:nvPr/>
            </p:nvSpPr>
            <p:spPr>
              <a:xfrm>
                <a:off x="5136775" y="4208000"/>
                <a:ext cx="90825" cy="36450"/>
              </a:xfrm>
              <a:custGeom>
                <a:avLst/>
                <a:gdLst/>
                <a:ahLst/>
                <a:cxnLst/>
                <a:rect l="l" t="t" r="r" b="b"/>
                <a:pathLst>
                  <a:path w="3633" h="1458" extrusionOk="0">
                    <a:moveTo>
                      <a:pt x="3633" y="0"/>
                    </a:moveTo>
                    <a:cubicBezTo>
                      <a:pt x="3043" y="277"/>
                      <a:pt x="2453" y="554"/>
                      <a:pt x="1844" y="793"/>
                    </a:cubicBezTo>
                    <a:cubicBezTo>
                      <a:pt x="1236" y="1051"/>
                      <a:pt x="627" y="1273"/>
                      <a:pt x="0" y="1457"/>
                    </a:cubicBezTo>
                    <a:cubicBezTo>
                      <a:pt x="664" y="1365"/>
                      <a:pt x="1291" y="1162"/>
                      <a:pt x="1899" y="904"/>
                    </a:cubicBezTo>
                    <a:cubicBezTo>
                      <a:pt x="2489" y="646"/>
                      <a:pt x="3098" y="369"/>
                      <a:pt x="3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0"/>
              <p:cNvSpPr/>
              <p:nvPr/>
            </p:nvSpPr>
            <p:spPr>
              <a:xfrm>
                <a:off x="5183775" y="4154525"/>
                <a:ext cx="12025" cy="74250"/>
              </a:xfrm>
              <a:custGeom>
                <a:avLst/>
                <a:gdLst/>
                <a:ahLst/>
                <a:cxnLst/>
                <a:rect l="l" t="t" r="r" b="b"/>
                <a:pathLst>
                  <a:path w="481" h="2970" extrusionOk="0">
                    <a:moveTo>
                      <a:pt x="480" y="0"/>
                    </a:moveTo>
                    <a:lnTo>
                      <a:pt x="1" y="2951"/>
                    </a:lnTo>
                    <a:lnTo>
                      <a:pt x="130" y="2969"/>
                    </a:lnTo>
                    <a:lnTo>
                      <a:pt x="480" y="0"/>
                    </a:lnTo>
                    <a:close/>
                  </a:path>
                </a:pathLst>
              </a:custGeom>
              <a:solidFill>
                <a:srgbClr val="0045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90"/>
            <p:cNvSpPr/>
            <p:nvPr/>
          </p:nvSpPr>
          <p:spPr>
            <a:xfrm rot="637017">
              <a:off x="1935341" y="2468358"/>
              <a:ext cx="51592" cy="49089"/>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0"/>
            <p:cNvSpPr/>
            <p:nvPr/>
          </p:nvSpPr>
          <p:spPr>
            <a:xfrm rot="637017">
              <a:off x="2286006" y="2478833"/>
              <a:ext cx="51592" cy="49089"/>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2" name="Google Shape;4452;p90"/>
          <p:cNvSpPr txBox="1">
            <a:spLocks noGrp="1"/>
          </p:cNvSpPr>
          <p:nvPr>
            <p:ph type="title"/>
          </p:nvPr>
        </p:nvSpPr>
        <p:spPr>
          <a:xfrm>
            <a:off x="4022806" y="2165740"/>
            <a:ext cx="4852253" cy="1190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Drawing Conclusions</a:t>
            </a:r>
          </a:p>
        </p:txBody>
      </p:sp>
      <p:sp>
        <p:nvSpPr>
          <p:cNvPr id="4453" name="Google Shape;4453;p90"/>
          <p:cNvSpPr txBox="1">
            <a:spLocks noGrp="1"/>
          </p:cNvSpPr>
          <p:nvPr>
            <p:ph type="subTitle" idx="1"/>
          </p:nvPr>
        </p:nvSpPr>
        <p:spPr>
          <a:xfrm>
            <a:off x="5143351" y="3322254"/>
            <a:ext cx="2889348"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A Summary Report</a:t>
            </a:r>
          </a:p>
        </p:txBody>
      </p:sp>
      <p:sp>
        <p:nvSpPr>
          <p:cNvPr id="4454" name="Google Shape;4454;p9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Tree>
    <p:extLst>
      <p:ext uri="{BB962C8B-B14F-4D97-AF65-F5344CB8AC3E}">
        <p14:creationId xmlns:p14="http://schemas.microsoft.com/office/powerpoint/2010/main" val="3509760026"/>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4E29AA"/>
            </a:gs>
            <a:gs pos="100000">
              <a:srgbClr val="674EA7"/>
            </a:gs>
          </a:gsLst>
          <a:lin ang="16200038" scaled="0"/>
        </a:gradFill>
        <a:effectLst/>
      </p:bgPr>
    </p:bg>
    <p:spTree>
      <p:nvGrpSpPr>
        <p:cNvPr id="1" name="Shape 5114"/>
        <p:cNvGrpSpPr/>
        <p:nvPr/>
      </p:nvGrpSpPr>
      <p:grpSpPr>
        <a:xfrm>
          <a:off x="0" y="0"/>
          <a:ext cx="0" cy="0"/>
          <a:chOff x="0" y="0"/>
          <a:chExt cx="0" cy="0"/>
        </a:xfrm>
      </p:grpSpPr>
      <p:sp>
        <p:nvSpPr>
          <p:cNvPr id="5116" name="Google Shape;5116;p112"/>
          <p:cNvSpPr txBox="1">
            <a:spLocks noGrp="1"/>
          </p:cNvSpPr>
          <p:nvPr>
            <p:ph type="body" idx="1"/>
          </p:nvPr>
        </p:nvSpPr>
        <p:spPr>
          <a:xfrm>
            <a:off x="234950" y="663542"/>
            <a:ext cx="8674100" cy="4286700"/>
          </a:xfrm>
          <a:prstGeom prst="rect">
            <a:avLst/>
          </a:prstGeom>
          <a:gradFill>
            <a:gsLst>
              <a:gs pos="0">
                <a:schemeClr val="accent1">
                  <a:alpha val="0"/>
                  <a:lumMod val="61000"/>
                </a:schemeClr>
              </a:gs>
              <a:gs pos="74000">
                <a:schemeClr val="tx1">
                  <a:lumMod val="40000"/>
                  <a:lumOff val="60000"/>
                </a:schemeClr>
              </a:gs>
              <a:gs pos="89000">
                <a:schemeClr val="tx1">
                  <a:lumMod val="60000"/>
                  <a:lumOff val="40000"/>
                </a:schemeClr>
              </a:gs>
              <a:gs pos="100000">
                <a:schemeClr val="tx1">
                  <a:lumMod val="75000"/>
                </a:schemeClr>
              </a:gs>
            </a:gsLst>
            <a:lin ang="5400000" scaled="1"/>
          </a:gradFill>
          <a:ln w="19050">
            <a:solidFill>
              <a:schemeClr val="accent1"/>
            </a:solidFill>
          </a:ln>
          <a:effectLst>
            <a:softEdge rad="12700"/>
          </a:effectLst>
        </p:spPr>
        <p:txBody>
          <a:bodyPr spcFirstLastPara="1" wrap="square" lIns="91425" tIns="91425" rIns="91425" bIns="91425" anchor="t" anchorCtr="0">
            <a:noAutofit/>
          </a:bodyPr>
          <a:lstStyle/>
          <a:p>
            <a:pPr marL="400050" indent="-285750" algn="l">
              <a:lnSpc>
                <a:spcPct val="150000"/>
              </a:lnSpc>
              <a:buClr>
                <a:schemeClr val="accent1"/>
              </a:buClr>
              <a:buFont typeface="Courier New" panose="02070309020205020404" pitchFamily="49" charset="0"/>
              <a:buChar char="o"/>
            </a:pPr>
            <a:r>
              <a:rPr lang="en-US" sz="1600" b="0" i="0" dirty="0">
                <a:solidFill>
                  <a:schemeClr val="bg1"/>
                </a:solidFill>
                <a:effectLst/>
                <a:latin typeface="Dosis" pitchFamily="2" charset="0"/>
              </a:rPr>
              <a:t>Throughout this project, we </a:t>
            </a:r>
            <a:r>
              <a:rPr lang="en-US" sz="1600" b="1" i="0" dirty="0">
                <a:solidFill>
                  <a:schemeClr val="bg1"/>
                </a:solidFill>
                <a:effectLst/>
                <a:latin typeface="Dosis" pitchFamily="2" charset="0"/>
              </a:rPr>
              <a:t>embarked on the challenging task of news article classification.                             </a:t>
            </a:r>
            <a:r>
              <a:rPr lang="en-US" sz="1600" b="0" i="0" dirty="0">
                <a:solidFill>
                  <a:schemeClr val="bg1"/>
                </a:solidFill>
                <a:effectLst/>
                <a:latin typeface="Dosis" pitchFamily="2" charset="0"/>
              </a:rPr>
              <a:t>Our task required a </a:t>
            </a:r>
            <a:r>
              <a:rPr lang="en-US" sz="1600" b="1" i="0" dirty="0">
                <a:solidFill>
                  <a:schemeClr val="bg1"/>
                </a:solidFill>
                <a:effectLst/>
                <a:latin typeface="Dosis" pitchFamily="2" charset="0"/>
              </a:rPr>
              <a:t>thorough review of the data </a:t>
            </a:r>
            <a:r>
              <a:rPr lang="en-US" sz="1600" b="0" i="0" dirty="0">
                <a:solidFill>
                  <a:schemeClr val="bg1"/>
                </a:solidFill>
                <a:effectLst/>
                <a:latin typeface="Dosis" pitchFamily="2" charset="0"/>
              </a:rPr>
              <a:t>and </a:t>
            </a:r>
            <a:r>
              <a:rPr lang="en-US" sz="1600" b="1" i="0" dirty="0">
                <a:solidFill>
                  <a:schemeClr val="bg1"/>
                </a:solidFill>
                <a:effectLst/>
                <a:latin typeface="Dosis" pitchFamily="2" charset="0"/>
              </a:rPr>
              <a:t>meticulous data cleaning </a:t>
            </a:r>
            <a:r>
              <a:rPr lang="en-US" sz="1600" b="0" i="0" dirty="0">
                <a:solidFill>
                  <a:schemeClr val="bg1"/>
                </a:solidFill>
                <a:effectLst/>
                <a:latin typeface="Dosis" pitchFamily="2" charset="0"/>
              </a:rPr>
              <a:t>to ensure accuracy.</a:t>
            </a:r>
          </a:p>
          <a:p>
            <a:pPr marL="857250" lvl="1" indent="-285750" algn="l">
              <a:lnSpc>
                <a:spcPct val="150000"/>
              </a:lnSpc>
              <a:buClr>
                <a:schemeClr val="accent1"/>
              </a:buClr>
              <a:buFont typeface="Courier New" panose="02070309020205020404" pitchFamily="49" charset="0"/>
              <a:buChar char="o"/>
            </a:pPr>
            <a:r>
              <a:rPr lang="en-US" sz="1600" b="0" i="0" dirty="0">
                <a:solidFill>
                  <a:schemeClr val="bg1"/>
                </a:solidFill>
                <a:effectLst/>
                <a:latin typeface="Dosis" pitchFamily="2" charset="0"/>
              </a:rPr>
              <a:t>The scraping part was especially challenging, since we </a:t>
            </a:r>
            <a:r>
              <a:rPr lang="en-US" sz="1600" i="0" dirty="0">
                <a:solidFill>
                  <a:schemeClr val="bg1"/>
                </a:solidFill>
                <a:effectLst/>
                <a:latin typeface="Dosis" pitchFamily="2" charset="0"/>
              </a:rPr>
              <a:t>had to learn </a:t>
            </a:r>
            <a:r>
              <a:rPr lang="en-US" sz="1600" b="1" i="0" dirty="0">
                <a:solidFill>
                  <a:schemeClr val="bg1"/>
                </a:solidFill>
                <a:effectLst/>
                <a:latin typeface="Dosis" pitchFamily="2" charset="0"/>
              </a:rPr>
              <a:t>Selenium</a:t>
            </a:r>
            <a:r>
              <a:rPr lang="en-US" sz="1600" i="0" dirty="0">
                <a:solidFill>
                  <a:schemeClr val="bg1"/>
                </a:solidFill>
                <a:effectLst/>
                <a:latin typeface="Dosis" pitchFamily="2" charset="0"/>
              </a:rPr>
              <a:t> on our own.</a:t>
            </a:r>
          </a:p>
          <a:p>
            <a:pPr marL="400050" indent="-285750" algn="l">
              <a:lnSpc>
                <a:spcPct val="150000"/>
              </a:lnSpc>
              <a:buClr>
                <a:schemeClr val="accent1"/>
              </a:buClr>
              <a:buFont typeface="Courier New" panose="02070309020205020404" pitchFamily="49" charset="0"/>
              <a:buChar char="o"/>
            </a:pPr>
            <a:r>
              <a:rPr lang="en-US" sz="1600" b="0" i="0" dirty="0">
                <a:solidFill>
                  <a:schemeClr val="bg1"/>
                </a:solidFill>
                <a:effectLst/>
                <a:latin typeface="Dosis" pitchFamily="2" charset="0"/>
              </a:rPr>
              <a:t>Our efforts resulted in a remarkable </a:t>
            </a:r>
            <a:r>
              <a:rPr lang="en-US" sz="1600" b="1" i="0" dirty="0">
                <a:solidFill>
                  <a:schemeClr val="bg1"/>
                </a:solidFill>
                <a:effectLst/>
                <a:latin typeface="Dosis" pitchFamily="2" charset="0"/>
              </a:rPr>
              <a:t>91% accuracy </a:t>
            </a:r>
            <a:r>
              <a:rPr lang="en-US" sz="1600" b="0" i="0" dirty="0">
                <a:solidFill>
                  <a:schemeClr val="bg1"/>
                </a:solidFill>
                <a:effectLst/>
                <a:latin typeface="Dosis" pitchFamily="2" charset="0"/>
              </a:rPr>
              <a:t>score with the </a:t>
            </a:r>
            <a:r>
              <a:rPr lang="en-US" sz="1600" b="1" i="0" dirty="0">
                <a:solidFill>
                  <a:schemeClr val="bg1"/>
                </a:solidFill>
                <a:effectLst/>
                <a:latin typeface="Dosis" pitchFamily="2" charset="0"/>
              </a:rPr>
              <a:t>GNB</a:t>
            </a:r>
            <a:r>
              <a:rPr lang="en-US" sz="1600" b="0" i="0" dirty="0">
                <a:solidFill>
                  <a:schemeClr val="bg1"/>
                </a:solidFill>
                <a:effectLst/>
                <a:latin typeface="Dosis" pitchFamily="2" charset="0"/>
              </a:rPr>
              <a:t> model, surpassing our initial expectations.</a:t>
            </a:r>
          </a:p>
          <a:p>
            <a:pPr marL="857250" lvl="1" indent="-285750" algn="l">
              <a:lnSpc>
                <a:spcPct val="150000"/>
              </a:lnSpc>
              <a:buClr>
                <a:schemeClr val="accent1"/>
              </a:buClr>
              <a:buFont typeface="Courier New" panose="02070309020205020404" pitchFamily="49" charset="0"/>
              <a:buChar char="o"/>
            </a:pPr>
            <a:r>
              <a:rPr lang="en-US" sz="1600" b="0" i="0" dirty="0">
                <a:solidFill>
                  <a:schemeClr val="bg1"/>
                </a:solidFill>
                <a:effectLst/>
                <a:latin typeface="Dosis" pitchFamily="2" charset="0"/>
              </a:rPr>
              <a:t>In addition, we decided to further expand our knowledge by implementing a </a:t>
            </a:r>
            <a:r>
              <a:rPr lang="en-US" sz="1600" b="1" i="0" dirty="0">
                <a:solidFill>
                  <a:schemeClr val="bg1"/>
                </a:solidFill>
                <a:effectLst/>
                <a:latin typeface="Dosis" pitchFamily="2" charset="0"/>
              </a:rPr>
              <a:t>neural networks model, </a:t>
            </a:r>
            <a:r>
              <a:rPr lang="en-US" sz="1600" b="0" i="0" dirty="0">
                <a:solidFill>
                  <a:schemeClr val="bg1"/>
                </a:solidFill>
                <a:effectLst/>
                <a:latin typeface="Dosis" pitchFamily="2" charset="0"/>
              </a:rPr>
              <a:t>which deepened our understanding of machine learning techniques.</a:t>
            </a:r>
          </a:p>
          <a:p>
            <a:pPr marL="400050" indent="-285750" algn="l">
              <a:lnSpc>
                <a:spcPct val="150000"/>
              </a:lnSpc>
              <a:buClr>
                <a:schemeClr val="accent1"/>
              </a:buClr>
              <a:buFont typeface="Courier New" panose="02070309020205020404" pitchFamily="49" charset="0"/>
              <a:buChar char="o"/>
            </a:pPr>
            <a:r>
              <a:rPr lang="en-US" sz="1600" b="0" i="0" dirty="0">
                <a:solidFill>
                  <a:schemeClr val="bg1"/>
                </a:solidFill>
                <a:effectLst/>
                <a:latin typeface="Dosis" pitchFamily="2" charset="0"/>
              </a:rPr>
              <a:t>Overall, this project provided </a:t>
            </a:r>
            <a:r>
              <a:rPr lang="en-US" sz="1600" b="1" i="0" dirty="0">
                <a:solidFill>
                  <a:schemeClr val="bg1"/>
                </a:solidFill>
                <a:effectLst/>
                <a:latin typeface="Dosis" pitchFamily="2" charset="0"/>
              </a:rPr>
              <a:t>a valuable learning experience</a:t>
            </a:r>
            <a:r>
              <a:rPr lang="en-US" sz="1600" b="0" i="0" dirty="0">
                <a:solidFill>
                  <a:schemeClr val="bg1"/>
                </a:solidFill>
                <a:effectLst/>
                <a:latin typeface="Dosis" pitchFamily="2" charset="0"/>
              </a:rPr>
              <a:t> and highlighted the importance of meticulous data cleaning, preprocessing, and model selection. </a:t>
            </a:r>
          </a:p>
          <a:p>
            <a:pPr marL="400050" indent="-285750" algn="l">
              <a:lnSpc>
                <a:spcPct val="150000"/>
              </a:lnSpc>
              <a:buClr>
                <a:schemeClr val="accent1"/>
              </a:buClr>
              <a:buFont typeface="Courier New" panose="02070309020205020404" pitchFamily="49" charset="0"/>
              <a:buChar char="o"/>
            </a:pPr>
            <a:r>
              <a:rPr lang="en-US" sz="1600" b="0" i="0" dirty="0">
                <a:solidFill>
                  <a:schemeClr val="bg1"/>
                </a:solidFill>
                <a:effectLst/>
                <a:latin typeface="Dosis" pitchFamily="2" charset="0"/>
              </a:rPr>
              <a:t>Despite the challenges involved in news article classification, we were able to achieve a high level of accuracy and deepen our knowledge of machine learning techniques.</a:t>
            </a:r>
          </a:p>
        </p:txBody>
      </p:sp>
      <p:sp>
        <p:nvSpPr>
          <p:cNvPr id="5115" name="Google Shape;5115;p112"/>
          <p:cNvSpPr txBox="1">
            <a:spLocks noGrp="1"/>
          </p:cNvSpPr>
          <p:nvPr>
            <p:ph type="title"/>
          </p:nvPr>
        </p:nvSpPr>
        <p:spPr>
          <a:xfrm>
            <a:off x="458212" y="0"/>
            <a:ext cx="7717500" cy="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spc="50" dirty="0">
                <a:ln w="9525" cmpd="sng">
                  <a:solidFill>
                    <a:schemeClr val="accent1"/>
                  </a:solidFill>
                  <a:prstDash val="solid"/>
                </a:ln>
                <a:solidFill>
                  <a:srgbClr val="70AD47">
                    <a:tint val="1000"/>
                  </a:srgbClr>
                </a:solidFill>
                <a:effectLst>
                  <a:glow rad="38100">
                    <a:schemeClr val="accent1">
                      <a:alpha val="40000"/>
                    </a:schemeClr>
                  </a:glow>
                </a:effectLst>
              </a:rPr>
              <a:t>A Summary Report</a:t>
            </a:r>
            <a:endParaRPr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nvGrpSpPr>
          <p:cNvPr id="3" name="Google Shape;13604;p124">
            <a:extLst>
              <a:ext uri="{FF2B5EF4-FFF2-40B4-BE49-F238E27FC236}">
                <a16:creationId xmlns:a16="http://schemas.microsoft.com/office/drawing/2014/main" id="{9D83F477-80EF-FB10-303F-056244A97FD6}"/>
              </a:ext>
            </a:extLst>
          </p:cNvPr>
          <p:cNvGrpSpPr/>
          <p:nvPr/>
        </p:nvGrpSpPr>
        <p:grpSpPr>
          <a:xfrm>
            <a:off x="4572000" y="145800"/>
            <a:ext cx="501948" cy="380181"/>
            <a:chOff x="5216456" y="3725484"/>
            <a:chExt cx="356196" cy="265631"/>
          </a:xfrm>
          <a:solidFill>
            <a:schemeClr val="accent1"/>
          </a:solidFill>
        </p:grpSpPr>
        <p:sp>
          <p:nvSpPr>
            <p:cNvPr id="4" name="Google Shape;13605;p124">
              <a:extLst>
                <a:ext uri="{FF2B5EF4-FFF2-40B4-BE49-F238E27FC236}">
                  <a16:creationId xmlns:a16="http://schemas.microsoft.com/office/drawing/2014/main" id="{8C283BC4-B089-EE13-8FC6-8178D47D509C}"/>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Google Shape;13606;p124">
              <a:extLst>
                <a:ext uri="{FF2B5EF4-FFF2-40B4-BE49-F238E27FC236}">
                  <a16:creationId xmlns:a16="http://schemas.microsoft.com/office/drawing/2014/main" id="{65900EC0-B315-78E4-33A6-59813BBD743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spc="5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15"/>
                                        </p:tgtEl>
                                        <p:attrNameLst>
                                          <p:attrName>style.visibility</p:attrName>
                                        </p:attrNameLst>
                                      </p:cBhvr>
                                      <p:to>
                                        <p:strVal val="visible"/>
                                      </p:to>
                                    </p:set>
                                    <p:animEffect transition="in" filter="fade">
                                      <p:cBhvr>
                                        <p:cTn id="7" dur="1000"/>
                                        <p:tgtEl>
                                          <p:spTgt spid="5115"/>
                                        </p:tgtEl>
                                      </p:cBhvr>
                                    </p:animEffect>
                                    <p:anim calcmode="lin" valueType="num">
                                      <p:cBhvr>
                                        <p:cTn id="8" dur="1000" fill="hold"/>
                                        <p:tgtEl>
                                          <p:spTgt spid="5115"/>
                                        </p:tgtEl>
                                        <p:attrNameLst>
                                          <p:attrName>ppt_x</p:attrName>
                                        </p:attrNameLst>
                                      </p:cBhvr>
                                      <p:tavLst>
                                        <p:tav tm="0">
                                          <p:val>
                                            <p:strVal val="#ppt_x"/>
                                          </p:val>
                                        </p:tav>
                                        <p:tav tm="100000">
                                          <p:val>
                                            <p:strVal val="#ppt_x"/>
                                          </p:val>
                                        </p:tav>
                                      </p:tavLst>
                                    </p:anim>
                                    <p:anim calcmode="lin" valueType="num">
                                      <p:cBhvr>
                                        <p:cTn id="9" dur="1000" fill="hold"/>
                                        <p:tgtEl>
                                          <p:spTgt spid="51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16">
                                            <p:txEl>
                                              <p:pRg st="0" end="0"/>
                                            </p:txEl>
                                          </p:spTgt>
                                        </p:tgtEl>
                                        <p:attrNameLst>
                                          <p:attrName>style.visibility</p:attrName>
                                        </p:attrNameLst>
                                      </p:cBhvr>
                                      <p:to>
                                        <p:strVal val="visible"/>
                                      </p:to>
                                    </p:set>
                                    <p:animEffect transition="in" filter="fade">
                                      <p:cBhvr>
                                        <p:cTn id="19" dur="500"/>
                                        <p:tgtEl>
                                          <p:spTgt spid="511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116">
                                            <p:txEl>
                                              <p:pRg st="1" end="1"/>
                                            </p:txEl>
                                          </p:spTgt>
                                        </p:tgtEl>
                                        <p:attrNameLst>
                                          <p:attrName>style.visibility</p:attrName>
                                        </p:attrNameLst>
                                      </p:cBhvr>
                                      <p:to>
                                        <p:strVal val="visible"/>
                                      </p:to>
                                    </p:set>
                                    <p:animEffect transition="in" filter="fade">
                                      <p:cBhvr>
                                        <p:cTn id="24" dur="500"/>
                                        <p:tgtEl>
                                          <p:spTgt spid="511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16">
                                            <p:txEl>
                                              <p:pRg st="2" end="2"/>
                                            </p:txEl>
                                          </p:spTgt>
                                        </p:tgtEl>
                                        <p:attrNameLst>
                                          <p:attrName>style.visibility</p:attrName>
                                        </p:attrNameLst>
                                      </p:cBhvr>
                                      <p:to>
                                        <p:strVal val="visible"/>
                                      </p:to>
                                    </p:set>
                                    <p:animEffect transition="in" filter="fade">
                                      <p:cBhvr>
                                        <p:cTn id="29" dur="500"/>
                                        <p:tgtEl>
                                          <p:spTgt spid="511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16">
                                            <p:txEl>
                                              <p:pRg st="3" end="3"/>
                                            </p:txEl>
                                          </p:spTgt>
                                        </p:tgtEl>
                                        <p:attrNameLst>
                                          <p:attrName>style.visibility</p:attrName>
                                        </p:attrNameLst>
                                      </p:cBhvr>
                                      <p:to>
                                        <p:strVal val="visible"/>
                                      </p:to>
                                    </p:set>
                                    <p:animEffect transition="in" filter="fade">
                                      <p:cBhvr>
                                        <p:cTn id="34" dur="500"/>
                                        <p:tgtEl>
                                          <p:spTgt spid="511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116">
                                            <p:txEl>
                                              <p:pRg st="4" end="4"/>
                                            </p:txEl>
                                          </p:spTgt>
                                        </p:tgtEl>
                                        <p:attrNameLst>
                                          <p:attrName>style.visibility</p:attrName>
                                        </p:attrNameLst>
                                      </p:cBhvr>
                                      <p:to>
                                        <p:strVal val="visible"/>
                                      </p:to>
                                    </p:set>
                                    <p:animEffect transition="in" filter="fade">
                                      <p:cBhvr>
                                        <p:cTn id="39" dur="500"/>
                                        <p:tgtEl>
                                          <p:spTgt spid="5116">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116">
                                            <p:txEl>
                                              <p:pRg st="5" end="5"/>
                                            </p:txEl>
                                          </p:spTgt>
                                        </p:tgtEl>
                                        <p:attrNameLst>
                                          <p:attrName>style.visibility</p:attrName>
                                        </p:attrNameLst>
                                      </p:cBhvr>
                                      <p:to>
                                        <p:strVal val="visible"/>
                                      </p:to>
                                    </p:set>
                                    <p:animEffect transition="in" filter="fade">
                                      <p:cBhvr>
                                        <p:cTn id="44" dur="500"/>
                                        <p:tgtEl>
                                          <p:spTgt spid="51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5F28A8"/>
            </a:gs>
          </a:gsLst>
          <a:lin ang="16200038" scaled="0"/>
        </a:gradFill>
        <a:effectLst/>
      </p:bgPr>
    </p:bg>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F48B120C-4499-DAE0-5C12-0C69654A2346}"/>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Effect>
                      <a14:colorTemperature colorTemp="4700"/>
                    </a14:imgEffect>
                    <a14:imgEffect>
                      <a14:brightnessContrast bright="40000" contrast="-20000"/>
                    </a14:imgEffect>
                  </a14:imgLayer>
                </a14:imgProps>
              </a:ext>
            </a:extLst>
          </a:blip>
          <a:stretch>
            <a:fillRect/>
          </a:stretch>
        </p:blipFill>
        <p:spPr>
          <a:xfrm>
            <a:off x="1066800" y="0"/>
            <a:ext cx="7340600" cy="4827303"/>
          </a:xfrm>
          <a:prstGeom prst="rect">
            <a:avLst/>
          </a:prstGeom>
        </p:spPr>
      </p:pic>
      <p:sp>
        <p:nvSpPr>
          <p:cNvPr id="4" name="תיבת טקסט 3">
            <a:extLst>
              <a:ext uri="{FF2B5EF4-FFF2-40B4-BE49-F238E27FC236}">
                <a16:creationId xmlns:a16="http://schemas.microsoft.com/office/drawing/2014/main" id="{03CBA3D3-D9C3-F5F7-7FB4-EBF3F76FCA67}"/>
              </a:ext>
            </a:extLst>
          </p:cNvPr>
          <p:cNvSpPr txBox="1"/>
          <p:nvPr/>
        </p:nvSpPr>
        <p:spPr>
          <a:xfrm>
            <a:off x="0" y="0"/>
            <a:ext cx="9144000" cy="5262979"/>
          </a:xfrm>
          <a:prstGeom prst="rect">
            <a:avLst/>
          </a:prstGeom>
          <a:noFill/>
        </p:spPr>
        <p:txBody>
          <a:bodyPr wrap="square">
            <a:spAutoFit/>
          </a:bodyPr>
          <a:lstStyle/>
          <a:p>
            <a:pPr marL="0" lvl="0" indent="0" algn="l" rtl="0">
              <a:spcBef>
                <a:spcPts val="0"/>
              </a:spcBef>
              <a:spcAft>
                <a:spcPts val="0"/>
              </a:spcAft>
              <a:buNone/>
            </a:pPr>
            <a:r>
              <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rPr>
              <a:t>Our world is flooded with information, and sometimes it is difficult to know if the media is telling us truth or lies.</a:t>
            </a:r>
          </a:p>
          <a:p>
            <a:pPr marL="0" lvl="0" indent="0" algn="l" rtl="0">
              <a:spcBef>
                <a:spcPts val="0"/>
              </a:spcBef>
              <a:spcAft>
                <a:spcPts val="0"/>
              </a:spcAft>
              <a:buNone/>
            </a:pPr>
            <a:r>
              <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rPr>
              <a:t> This phenomenon is often called "fake news".</a:t>
            </a: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endPar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endParaRPr>
          </a:p>
          <a:p>
            <a:pPr marL="0" lvl="0" indent="0" algn="l" rtl="0">
              <a:spcBef>
                <a:spcPts val="0"/>
              </a:spcBef>
              <a:spcAft>
                <a:spcPts val="0"/>
              </a:spcAft>
              <a:buNone/>
            </a:pPr>
            <a:r>
              <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rPr>
              <a:t> </a:t>
            </a:r>
          </a:p>
          <a:p>
            <a:pPr marL="0" lvl="0" indent="0" algn="l" rtl="0">
              <a:spcBef>
                <a:spcPts val="0"/>
              </a:spcBef>
              <a:spcAft>
                <a:spcPts val="0"/>
              </a:spcAft>
              <a:buNone/>
            </a:pPr>
            <a:r>
              <a:rPr lang="en-US" dirty="0">
                <a:ln w="0"/>
                <a:solidFill>
                  <a:schemeClr val="accent1"/>
                </a:solidFill>
                <a:effectLst>
                  <a:outerShdw blurRad="38100" dist="25400" dir="5400000" algn="ctr" rotWithShape="0">
                    <a:srgbClr val="6E747A">
                      <a:alpha val="43000"/>
                    </a:srgbClr>
                  </a:outerShdw>
                </a:effectLst>
                <a:latin typeface="Space Grotesk" charset="0"/>
                <a:cs typeface="Space Grotesk" charset="0"/>
              </a:rPr>
              <a:t>Our research question in this project is: </a:t>
            </a:r>
            <a:r>
              <a:rPr lang="en-US" b="1" dirty="0">
                <a:ln w="0"/>
                <a:solidFill>
                  <a:schemeClr val="accent1"/>
                </a:solidFill>
                <a:effectLst>
                  <a:outerShdw blurRad="38100" dist="25400" dir="5400000" algn="ctr" rotWithShape="0">
                    <a:srgbClr val="6E747A">
                      <a:alpha val="43000"/>
                    </a:srgbClr>
                  </a:outerShdw>
                </a:effectLst>
                <a:latin typeface="Space Grotesk" charset="0"/>
                <a:cs typeface="Space Grotesk" charset="0"/>
              </a:rPr>
              <a:t>“is it possible, based on text, to classify articles into real and fake news?”</a:t>
            </a:r>
          </a:p>
        </p:txBody>
      </p:sp>
      <p:sp>
        <p:nvSpPr>
          <p:cNvPr id="5" name="תיבת טקסט 4">
            <a:extLst>
              <a:ext uri="{FF2B5EF4-FFF2-40B4-BE49-F238E27FC236}">
                <a16:creationId xmlns:a16="http://schemas.microsoft.com/office/drawing/2014/main" id="{BFD5908B-AA50-CCA0-3E76-A9844D852B54}"/>
              </a:ext>
            </a:extLst>
          </p:cNvPr>
          <p:cNvSpPr txBox="1"/>
          <p:nvPr/>
        </p:nvSpPr>
        <p:spPr>
          <a:xfrm>
            <a:off x="12484100" y="1168400"/>
            <a:ext cx="184731" cy="307777"/>
          </a:xfrm>
          <a:prstGeom prst="rect">
            <a:avLst/>
          </a:prstGeom>
          <a:noFill/>
        </p:spPr>
        <p:txBody>
          <a:bodyPr wrap="none" rtlCol="1">
            <a:spAutoFit/>
          </a:bodyPr>
          <a:lstStyle/>
          <a:p>
            <a:endParaRPr lang="he-IL" dirty="0"/>
          </a:p>
        </p:txBody>
      </p:sp>
    </p:spTree>
    <p:extLst>
      <p:ext uri="{BB962C8B-B14F-4D97-AF65-F5344CB8AC3E}">
        <p14:creationId xmlns:p14="http://schemas.microsoft.com/office/powerpoint/2010/main" val="1071540136"/>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92"/>
        <p:cNvGrpSpPr/>
        <p:nvPr/>
      </p:nvGrpSpPr>
      <p:grpSpPr>
        <a:xfrm>
          <a:off x="0" y="0"/>
          <a:ext cx="0" cy="0"/>
          <a:chOff x="0" y="0"/>
          <a:chExt cx="0" cy="0"/>
        </a:xfrm>
      </p:grpSpPr>
      <p:grpSp>
        <p:nvGrpSpPr>
          <p:cNvPr id="4993" name="Google Shape;4993;p111"/>
          <p:cNvGrpSpPr/>
          <p:nvPr/>
        </p:nvGrpSpPr>
        <p:grpSpPr>
          <a:xfrm>
            <a:off x="477338" y="2024919"/>
            <a:ext cx="4417139" cy="4087652"/>
            <a:chOff x="477338" y="2024919"/>
            <a:chExt cx="4417139" cy="4087652"/>
          </a:xfrm>
        </p:grpSpPr>
        <p:grpSp>
          <p:nvGrpSpPr>
            <p:cNvPr id="4994" name="Google Shape;4994;p111"/>
            <p:cNvGrpSpPr/>
            <p:nvPr/>
          </p:nvGrpSpPr>
          <p:grpSpPr>
            <a:xfrm>
              <a:off x="477338" y="2024919"/>
              <a:ext cx="4417139" cy="4087652"/>
              <a:chOff x="1576575" y="1216150"/>
              <a:chExt cx="4585900" cy="4243825"/>
            </a:xfrm>
          </p:grpSpPr>
          <p:sp>
            <p:nvSpPr>
              <p:cNvPr id="4995" name="Google Shape;4995;p111"/>
              <p:cNvSpPr/>
              <p:nvPr/>
            </p:nvSpPr>
            <p:spPr>
              <a:xfrm>
                <a:off x="4733875" y="3568325"/>
                <a:ext cx="1177350" cy="1891025"/>
              </a:xfrm>
              <a:custGeom>
                <a:avLst/>
                <a:gdLst/>
                <a:ahLst/>
                <a:cxnLst/>
                <a:rect l="l" t="t" r="r" b="b"/>
                <a:pathLst>
                  <a:path w="47094" h="75641" extrusionOk="0">
                    <a:moveTo>
                      <a:pt x="7043" y="1"/>
                    </a:moveTo>
                    <a:cubicBezTo>
                      <a:pt x="7043" y="1"/>
                      <a:pt x="3308" y="32658"/>
                      <a:pt x="2155" y="40327"/>
                    </a:cubicBezTo>
                    <a:cubicBezTo>
                      <a:pt x="1003" y="47996"/>
                      <a:pt x="0" y="75640"/>
                      <a:pt x="0" y="75640"/>
                    </a:cubicBezTo>
                    <a:lnTo>
                      <a:pt x="19449" y="75640"/>
                    </a:lnTo>
                    <a:cubicBezTo>
                      <a:pt x="19449" y="75640"/>
                      <a:pt x="21629" y="38798"/>
                      <a:pt x="26416" y="24387"/>
                    </a:cubicBezTo>
                    <a:cubicBezTo>
                      <a:pt x="26416" y="24387"/>
                      <a:pt x="26542" y="66818"/>
                      <a:pt x="27694" y="75640"/>
                    </a:cubicBezTo>
                    <a:lnTo>
                      <a:pt x="47093" y="75640"/>
                    </a:lnTo>
                    <a:cubicBezTo>
                      <a:pt x="47093" y="75640"/>
                      <a:pt x="46842" y="23434"/>
                      <a:pt x="46066" y="15941"/>
                    </a:cubicBezTo>
                    <a:cubicBezTo>
                      <a:pt x="45289" y="8447"/>
                      <a:pt x="43835" y="1"/>
                      <a:pt x="43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11"/>
              <p:cNvSpPr/>
              <p:nvPr/>
            </p:nvSpPr>
            <p:spPr>
              <a:xfrm>
                <a:off x="5301525" y="4029475"/>
                <a:ext cx="92775" cy="148525"/>
              </a:xfrm>
              <a:custGeom>
                <a:avLst/>
                <a:gdLst/>
                <a:ahLst/>
                <a:cxnLst/>
                <a:rect l="l" t="t" r="r" b="b"/>
                <a:pathLst>
                  <a:path w="3711" h="5941" extrusionOk="0">
                    <a:moveTo>
                      <a:pt x="1" y="1"/>
                    </a:moveTo>
                    <a:lnTo>
                      <a:pt x="1" y="1"/>
                    </a:lnTo>
                    <a:cubicBezTo>
                      <a:pt x="176" y="552"/>
                      <a:pt x="402" y="1104"/>
                      <a:pt x="653" y="1630"/>
                    </a:cubicBezTo>
                    <a:cubicBezTo>
                      <a:pt x="903" y="2181"/>
                      <a:pt x="1179" y="2683"/>
                      <a:pt x="1480" y="3209"/>
                    </a:cubicBezTo>
                    <a:cubicBezTo>
                      <a:pt x="1780" y="3710"/>
                      <a:pt x="2106" y="4212"/>
                      <a:pt x="2482" y="4663"/>
                    </a:cubicBezTo>
                    <a:cubicBezTo>
                      <a:pt x="2833" y="5139"/>
                      <a:pt x="3234" y="5590"/>
                      <a:pt x="3710" y="5941"/>
                    </a:cubicBezTo>
                    <a:cubicBezTo>
                      <a:pt x="3384" y="5440"/>
                      <a:pt x="3109" y="4938"/>
                      <a:pt x="2808" y="4437"/>
                    </a:cubicBezTo>
                    <a:lnTo>
                      <a:pt x="1931" y="2933"/>
                    </a:lnTo>
                    <a:cubicBezTo>
                      <a:pt x="1329" y="1931"/>
                      <a:pt x="728" y="953"/>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11"/>
              <p:cNvSpPr/>
              <p:nvPr/>
            </p:nvSpPr>
            <p:spPr>
              <a:xfrm>
                <a:off x="5786500" y="3573350"/>
                <a:ext cx="76475" cy="1886000"/>
              </a:xfrm>
              <a:custGeom>
                <a:avLst/>
                <a:gdLst/>
                <a:ahLst/>
                <a:cxnLst/>
                <a:rect l="l" t="t" r="r" b="b"/>
                <a:pathLst>
                  <a:path w="3059" h="75440" fill="none" extrusionOk="0">
                    <a:moveTo>
                      <a:pt x="1" y="0"/>
                    </a:moveTo>
                    <a:cubicBezTo>
                      <a:pt x="1" y="0"/>
                      <a:pt x="2306" y="12106"/>
                      <a:pt x="2306" y="15940"/>
                    </a:cubicBezTo>
                    <a:cubicBezTo>
                      <a:pt x="2306" y="19775"/>
                      <a:pt x="3058" y="75439"/>
                      <a:pt x="3058" y="75439"/>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11"/>
              <p:cNvSpPr/>
              <p:nvPr/>
            </p:nvSpPr>
            <p:spPr>
              <a:xfrm>
                <a:off x="5728850" y="3573350"/>
                <a:ext cx="115325" cy="422325"/>
              </a:xfrm>
              <a:custGeom>
                <a:avLst/>
                <a:gdLst/>
                <a:ahLst/>
                <a:cxnLst/>
                <a:rect l="l" t="t" r="r" b="b"/>
                <a:pathLst>
                  <a:path w="4613" h="16893" fill="none" extrusionOk="0">
                    <a:moveTo>
                      <a:pt x="1" y="0"/>
                    </a:moveTo>
                    <a:cubicBezTo>
                      <a:pt x="1" y="0"/>
                      <a:pt x="1354" y="16893"/>
                      <a:pt x="4612" y="16893"/>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11"/>
              <p:cNvSpPr/>
              <p:nvPr/>
            </p:nvSpPr>
            <p:spPr>
              <a:xfrm>
                <a:off x="4852275" y="3573350"/>
                <a:ext cx="109050" cy="422325"/>
              </a:xfrm>
              <a:custGeom>
                <a:avLst/>
                <a:gdLst/>
                <a:ahLst/>
                <a:cxnLst/>
                <a:rect l="l" t="t" r="r" b="b"/>
                <a:pathLst>
                  <a:path w="4362" h="16893" fill="none" extrusionOk="0">
                    <a:moveTo>
                      <a:pt x="4337" y="0"/>
                    </a:moveTo>
                    <a:cubicBezTo>
                      <a:pt x="4337" y="0"/>
                      <a:pt x="4362" y="15940"/>
                      <a:pt x="1" y="16893"/>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11"/>
              <p:cNvSpPr/>
              <p:nvPr/>
            </p:nvSpPr>
            <p:spPr>
              <a:xfrm>
                <a:off x="5196275" y="4140400"/>
                <a:ext cx="169200" cy="1318950"/>
              </a:xfrm>
              <a:custGeom>
                <a:avLst/>
                <a:gdLst/>
                <a:ahLst/>
                <a:cxnLst/>
                <a:rect l="l" t="t" r="r" b="b"/>
                <a:pathLst>
                  <a:path w="6768" h="52758" fill="none" extrusionOk="0">
                    <a:moveTo>
                      <a:pt x="6767" y="0"/>
                    </a:moveTo>
                    <a:cubicBezTo>
                      <a:pt x="6767" y="0"/>
                      <a:pt x="3835" y="13033"/>
                      <a:pt x="2682" y="23384"/>
                    </a:cubicBezTo>
                    <a:cubicBezTo>
                      <a:pt x="1529" y="33760"/>
                      <a:pt x="0" y="52757"/>
                      <a:pt x="0" y="52757"/>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11"/>
              <p:cNvSpPr/>
              <p:nvPr/>
            </p:nvSpPr>
            <p:spPr>
              <a:xfrm>
                <a:off x="5140500" y="1859675"/>
                <a:ext cx="408550" cy="463675"/>
              </a:xfrm>
              <a:custGeom>
                <a:avLst/>
                <a:gdLst/>
                <a:ahLst/>
                <a:cxnLst/>
                <a:rect l="l" t="t" r="r" b="b"/>
                <a:pathLst>
                  <a:path w="16342" h="18547" extrusionOk="0">
                    <a:moveTo>
                      <a:pt x="1003" y="1"/>
                    </a:moveTo>
                    <a:lnTo>
                      <a:pt x="1" y="15765"/>
                    </a:lnTo>
                    <a:cubicBezTo>
                      <a:pt x="1" y="15765"/>
                      <a:pt x="2758" y="18547"/>
                      <a:pt x="7520" y="18547"/>
                    </a:cubicBezTo>
                    <a:cubicBezTo>
                      <a:pt x="12307" y="18547"/>
                      <a:pt x="16342" y="13635"/>
                      <a:pt x="16342" y="13635"/>
                    </a:cubicBezTo>
                    <a:lnTo>
                      <a:pt x="13259"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11"/>
              <p:cNvSpPr/>
              <p:nvPr/>
            </p:nvSpPr>
            <p:spPr>
              <a:xfrm>
                <a:off x="5154925" y="1859675"/>
                <a:ext cx="345875" cy="211175"/>
              </a:xfrm>
              <a:custGeom>
                <a:avLst/>
                <a:gdLst/>
                <a:ahLst/>
                <a:cxnLst/>
                <a:rect l="l" t="t" r="r" b="b"/>
                <a:pathLst>
                  <a:path w="13835" h="8447" extrusionOk="0">
                    <a:moveTo>
                      <a:pt x="426" y="1"/>
                    </a:moveTo>
                    <a:lnTo>
                      <a:pt x="0" y="6617"/>
                    </a:lnTo>
                    <a:cubicBezTo>
                      <a:pt x="1363" y="7504"/>
                      <a:pt x="3267" y="8447"/>
                      <a:pt x="5229" y="8447"/>
                    </a:cubicBezTo>
                    <a:cubicBezTo>
                      <a:pt x="5540" y="8447"/>
                      <a:pt x="5853" y="8423"/>
                      <a:pt x="6166" y="8371"/>
                    </a:cubicBezTo>
                    <a:cubicBezTo>
                      <a:pt x="8647" y="7945"/>
                      <a:pt x="11830" y="6291"/>
                      <a:pt x="13835" y="5113"/>
                    </a:cubicBezTo>
                    <a:lnTo>
                      <a:pt x="12682" y="1"/>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11"/>
              <p:cNvSpPr/>
              <p:nvPr/>
            </p:nvSpPr>
            <p:spPr>
              <a:xfrm>
                <a:off x="4968825" y="1630675"/>
                <a:ext cx="123450" cy="211150"/>
              </a:xfrm>
              <a:custGeom>
                <a:avLst/>
                <a:gdLst/>
                <a:ahLst/>
                <a:cxnLst/>
                <a:rect l="l" t="t" r="r" b="b"/>
                <a:pathLst>
                  <a:path w="4938" h="8446" extrusionOk="0">
                    <a:moveTo>
                      <a:pt x="1991" y="0"/>
                    </a:moveTo>
                    <a:cubicBezTo>
                      <a:pt x="1937" y="0"/>
                      <a:pt x="1884" y="4"/>
                      <a:pt x="1830" y="13"/>
                    </a:cubicBezTo>
                    <a:cubicBezTo>
                      <a:pt x="652" y="188"/>
                      <a:pt x="1" y="2218"/>
                      <a:pt x="352" y="4549"/>
                    </a:cubicBezTo>
                    <a:cubicBezTo>
                      <a:pt x="686" y="6748"/>
                      <a:pt x="1819" y="8446"/>
                      <a:pt x="2923" y="8446"/>
                    </a:cubicBezTo>
                    <a:cubicBezTo>
                      <a:pt x="2977" y="8446"/>
                      <a:pt x="3030" y="8442"/>
                      <a:pt x="3083" y="8434"/>
                    </a:cubicBezTo>
                    <a:cubicBezTo>
                      <a:pt x="4261" y="8258"/>
                      <a:pt x="4938" y="6228"/>
                      <a:pt x="4587" y="3897"/>
                    </a:cubicBezTo>
                    <a:cubicBezTo>
                      <a:pt x="4252" y="1698"/>
                      <a:pt x="3097" y="0"/>
                      <a:pt x="1991"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11"/>
              <p:cNvSpPr/>
              <p:nvPr/>
            </p:nvSpPr>
            <p:spPr>
              <a:xfrm>
                <a:off x="5000800" y="1692375"/>
                <a:ext cx="47000" cy="126050"/>
              </a:xfrm>
              <a:custGeom>
                <a:avLst/>
                <a:gdLst/>
                <a:ahLst/>
                <a:cxnLst/>
                <a:rect l="l" t="t" r="r" b="b"/>
                <a:pathLst>
                  <a:path w="1880" h="5042" extrusionOk="0">
                    <a:moveTo>
                      <a:pt x="902" y="1"/>
                    </a:moveTo>
                    <a:cubicBezTo>
                      <a:pt x="276" y="1"/>
                      <a:pt x="50" y="602"/>
                      <a:pt x="25" y="828"/>
                    </a:cubicBezTo>
                    <a:cubicBezTo>
                      <a:pt x="0" y="1075"/>
                      <a:pt x="754" y="5041"/>
                      <a:pt x="1279" y="5041"/>
                    </a:cubicBezTo>
                    <a:cubicBezTo>
                      <a:pt x="1287" y="5041"/>
                      <a:pt x="1295" y="5040"/>
                      <a:pt x="1303" y="5038"/>
                    </a:cubicBezTo>
                    <a:cubicBezTo>
                      <a:pt x="1829" y="4913"/>
                      <a:pt x="777" y="2206"/>
                      <a:pt x="1078" y="2131"/>
                    </a:cubicBezTo>
                    <a:cubicBezTo>
                      <a:pt x="1378" y="2056"/>
                      <a:pt x="1829" y="1780"/>
                      <a:pt x="1854" y="1204"/>
                    </a:cubicBezTo>
                    <a:cubicBezTo>
                      <a:pt x="1880" y="853"/>
                      <a:pt x="1654" y="502"/>
                      <a:pt x="1479" y="276"/>
                    </a:cubicBezTo>
                    <a:cubicBezTo>
                      <a:pt x="1328" y="101"/>
                      <a:pt x="1128"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11"/>
              <p:cNvSpPr/>
              <p:nvPr/>
            </p:nvSpPr>
            <p:spPr>
              <a:xfrm>
                <a:off x="4997650" y="1329600"/>
                <a:ext cx="640825" cy="688450"/>
              </a:xfrm>
              <a:custGeom>
                <a:avLst/>
                <a:gdLst/>
                <a:ahLst/>
                <a:cxnLst/>
                <a:rect l="l" t="t" r="r" b="b"/>
                <a:pathLst>
                  <a:path w="25633" h="27538" extrusionOk="0">
                    <a:moveTo>
                      <a:pt x="13184" y="0"/>
                    </a:moveTo>
                    <a:cubicBezTo>
                      <a:pt x="4813" y="0"/>
                      <a:pt x="1680" y="3910"/>
                      <a:pt x="1404" y="5990"/>
                    </a:cubicBezTo>
                    <a:cubicBezTo>
                      <a:pt x="1404" y="5990"/>
                      <a:pt x="1" y="14737"/>
                      <a:pt x="1404" y="19399"/>
                    </a:cubicBezTo>
                    <a:cubicBezTo>
                      <a:pt x="2750" y="23791"/>
                      <a:pt x="8144" y="27537"/>
                      <a:pt x="11615" y="27537"/>
                    </a:cubicBezTo>
                    <a:cubicBezTo>
                      <a:pt x="11828" y="27537"/>
                      <a:pt x="12034" y="27523"/>
                      <a:pt x="12231" y="27494"/>
                    </a:cubicBezTo>
                    <a:cubicBezTo>
                      <a:pt x="15640" y="26993"/>
                      <a:pt x="20727" y="22983"/>
                      <a:pt x="22156" y="19324"/>
                    </a:cubicBezTo>
                    <a:cubicBezTo>
                      <a:pt x="23560" y="15665"/>
                      <a:pt x="25489" y="17319"/>
                      <a:pt x="25565" y="13334"/>
                    </a:cubicBezTo>
                    <a:cubicBezTo>
                      <a:pt x="25633" y="9707"/>
                      <a:pt x="24348" y="8274"/>
                      <a:pt x="22618" y="8274"/>
                    </a:cubicBezTo>
                    <a:cubicBezTo>
                      <a:pt x="22435" y="8274"/>
                      <a:pt x="22248" y="8290"/>
                      <a:pt x="22056" y="8321"/>
                    </a:cubicBezTo>
                    <a:cubicBezTo>
                      <a:pt x="22056" y="8321"/>
                      <a:pt x="21529" y="0"/>
                      <a:pt x="1318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11"/>
              <p:cNvSpPr/>
              <p:nvPr/>
            </p:nvSpPr>
            <p:spPr>
              <a:xfrm>
                <a:off x="5085375" y="1685150"/>
                <a:ext cx="55150" cy="19775"/>
              </a:xfrm>
              <a:custGeom>
                <a:avLst/>
                <a:gdLst/>
                <a:ahLst/>
                <a:cxnLst/>
                <a:rect l="l" t="t" r="r" b="b"/>
                <a:pathLst>
                  <a:path w="2206" h="791" extrusionOk="0">
                    <a:moveTo>
                      <a:pt x="1106" y="0"/>
                    </a:moveTo>
                    <a:cubicBezTo>
                      <a:pt x="713" y="0"/>
                      <a:pt x="295" y="181"/>
                      <a:pt x="0" y="791"/>
                    </a:cubicBezTo>
                    <a:lnTo>
                      <a:pt x="2206" y="390"/>
                    </a:lnTo>
                    <a:cubicBezTo>
                      <a:pt x="2206" y="390"/>
                      <a:pt x="1683" y="0"/>
                      <a:pt x="1106" y="0"/>
                    </a:cubicBezTo>
                    <a:close/>
                  </a:path>
                </a:pathLst>
              </a:custGeom>
              <a:solidFill>
                <a:srgbClr val="05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11"/>
              <p:cNvSpPr/>
              <p:nvPr/>
            </p:nvSpPr>
            <p:spPr>
              <a:xfrm>
                <a:off x="5325975" y="1677650"/>
                <a:ext cx="58925" cy="18525"/>
              </a:xfrm>
              <a:custGeom>
                <a:avLst/>
                <a:gdLst/>
                <a:ahLst/>
                <a:cxnLst/>
                <a:rect l="l" t="t" r="r" b="b"/>
                <a:pathLst>
                  <a:path w="2357" h="741" extrusionOk="0">
                    <a:moveTo>
                      <a:pt x="1063" y="1"/>
                    </a:moveTo>
                    <a:cubicBezTo>
                      <a:pt x="418" y="1"/>
                      <a:pt x="0" y="439"/>
                      <a:pt x="0" y="439"/>
                    </a:cubicBezTo>
                    <a:lnTo>
                      <a:pt x="2356" y="740"/>
                    </a:lnTo>
                    <a:cubicBezTo>
                      <a:pt x="2356" y="740"/>
                      <a:pt x="2005" y="114"/>
                      <a:pt x="1254" y="13"/>
                    </a:cubicBezTo>
                    <a:cubicBezTo>
                      <a:pt x="1188" y="5"/>
                      <a:pt x="1125" y="1"/>
                      <a:pt x="1063" y="1"/>
                    </a:cubicBezTo>
                    <a:close/>
                  </a:path>
                </a:pathLst>
              </a:custGeom>
              <a:solidFill>
                <a:srgbClr val="052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11"/>
              <p:cNvSpPr/>
              <p:nvPr/>
            </p:nvSpPr>
            <p:spPr>
              <a:xfrm>
                <a:off x="4942200" y="1229425"/>
                <a:ext cx="744700" cy="583300"/>
              </a:xfrm>
              <a:custGeom>
                <a:avLst/>
                <a:gdLst/>
                <a:ahLst/>
                <a:cxnLst/>
                <a:rect l="l" t="t" r="r" b="b"/>
                <a:pathLst>
                  <a:path w="29788" h="23332" extrusionOk="0">
                    <a:moveTo>
                      <a:pt x="14574" y="0"/>
                    </a:moveTo>
                    <a:cubicBezTo>
                      <a:pt x="13878" y="0"/>
                      <a:pt x="13143" y="54"/>
                      <a:pt x="12369" y="173"/>
                    </a:cubicBezTo>
                    <a:cubicBezTo>
                      <a:pt x="4198" y="1426"/>
                      <a:pt x="1467" y="7341"/>
                      <a:pt x="1041" y="9747"/>
                    </a:cubicBezTo>
                    <a:cubicBezTo>
                      <a:pt x="627" y="12108"/>
                      <a:pt x="0" y="17355"/>
                      <a:pt x="2744" y="17355"/>
                    </a:cubicBezTo>
                    <a:cubicBezTo>
                      <a:pt x="2825" y="17355"/>
                      <a:pt x="2909" y="17350"/>
                      <a:pt x="2995" y="17341"/>
                    </a:cubicBezTo>
                    <a:cubicBezTo>
                      <a:pt x="6028" y="16990"/>
                      <a:pt x="6830" y="12755"/>
                      <a:pt x="6830" y="12754"/>
                    </a:cubicBezTo>
                    <a:lnTo>
                      <a:pt x="6830" y="12754"/>
                    </a:lnTo>
                    <a:cubicBezTo>
                      <a:pt x="6830" y="12755"/>
                      <a:pt x="6405" y="16750"/>
                      <a:pt x="8653" y="16750"/>
                    </a:cubicBezTo>
                    <a:cubicBezTo>
                      <a:pt x="8720" y="16750"/>
                      <a:pt x="8789" y="16746"/>
                      <a:pt x="8860" y="16739"/>
                    </a:cubicBezTo>
                    <a:cubicBezTo>
                      <a:pt x="11366" y="16489"/>
                      <a:pt x="12870" y="12429"/>
                      <a:pt x="12870" y="12428"/>
                    </a:cubicBezTo>
                    <a:lnTo>
                      <a:pt x="12870" y="12428"/>
                    </a:lnTo>
                    <a:cubicBezTo>
                      <a:pt x="12870" y="12429"/>
                      <a:pt x="12206" y="16339"/>
                      <a:pt x="15264" y="16339"/>
                    </a:cubicBezTo>
                    <a:cubicBezTo>
                      <a:pt x="15293" y="16339"/>
                      <a:pt x="15322" y="16339"/>
                      <a:pt x="15351" y="16338"/>
                    </a:cubicBezTo>
                    <a:cubicBezTo>
                      <a:pt x="18534" y="16238"/>
                      <a:pt x="20790" y="11827"/>
                      <a:pt x="20790" y="11827"/>
                    </a:cubicBezTo>
                    <a:cubicBezTo>
                      <a:pt x="20790" y="11827"/>
                      <a:pt x="21191" y="16814"/>
                      <a:pt x="22194" y="19020"/>
                    </a:cubicBezTo>
                    <a:lnTo>
                      <a:pt x="23372" y="18669"/>
                    </a:lnTo>
                    <a:cubicBezTo>
                      <a:pt x="23372" y="18669"/>
                      <a:pt x="23211" y="13674"/>
                      <a:pt x="25651" y="13674"/>
                    </a:cubicBezTo>
                    <a:cubicBezTo>
                      <a:pt x="25763" y="13674"/>
                      <a:pt x="25880" y="13685"/>
                      <a:pt x="26003" y="13707"/>
                    </a:cubicBezTo>
                    <a:cubicBezTo>
                      <a:pt x="28785" y="14208"/>
                      <a:pt x="26755" y="20298"/>
                      <a:pt x="25326" y="21526"/>
                    </a:cubicBezTo>
                    <a:cubicBezTo>
                      <a:pt x="25326" y="21526"/>
                      <a:pt x="24900" y="21927"/>
                      <a:pt x="24374" y="23331"/>
                    </a:cubicBezTo>
                    <a:cubicBezTo>
                      <a:pt x="24374" y="23331"/>
                      <a:pt x="24381" y="23331"/>
                      <a:pt x="24396" y="23331"/>
                    </a:cubicBezTo>
                    <a:cubicBezTo>
                      <a:pt x="24721" y="23331"/>
                      <a:pt x="28585" y="23216"/>
                      <a:pt x="29161" y="17767"/>
                    </a:cubicBezTo>
                    <a:cubicBezTo>
                      <a:pt x="29788" y="12078"/>
                      <a:pt x="27507" y="4910"/>
                      <a:pt x="24374" y="4910"/>
                    </a:cubicBezTo>
                    <a:cubicBezTo>
                      <a:pt x="24374" y="4910"/>
                      <a:pt x="21231" y="0"/>
                      <a:pt x="14574"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11"/>
              <p:cNvSpPr/>
              <p:nvPr/>
            </p:nvSpPr>
            <p:spPr>
              <a:xfrm>
                <a:off x="5210050" y="1761300"/>
                <a:ext cx="57675" cy="112800"/>
              </a:xfrm>
              <a:custGeom>
                <a:avLst/>
                <a:gdLst/>
                <a:ahLst/>
                <a:cxnLst/>
                <a:rect l="l" t="t" r="r" b="b"/>
                <a:pathLst>
                  <a:path w="2307" h="4512" extrusionOk="0">
                    <a:moveTo>
                      <a:pt x="1204" y="1"/>
                    </a:moveTo>
                    <a:cubicBezTo>
                      <a:pt x="1179" y="326"/>
                      <a:pt x="1154" y="677"/>
                      <a:pt x="1154" y="1028"/>
                    </a:cubicBezTo>
                    <a:cubicBezTo>
                      <a:pt x="1133" y="1302"/>
                      <a:pt x="1129" y="1593"/>
                      <a:pt x="1144" y="1873"/>
                    </a:cubicBezTo>
                    <a:lnTo>
                      <a:pt x="1144" y="1873"/>
                    </a:lnTo>
                    <a:cubicBezTo>
                      <a:pt x="815" y="2026"/>
                      <a:pt x="543" y="2254"/>
                      <a:pt x="327" y="2557"/>
                    </a:cubicBezTo>
                    <a:cubicBezTo>
                      <a:pt x="76" y="2908"/>
                      <a:pt x="1" y="3434"/>
                      <a:pt x="176" y="3810"/>
                    </a:cubicBezTo>
                    <a:cubicBezTo>
                      <a:pt x="251" y="4011"/>
                      <a:pt x="402" y="4236"/>
                      <a:pt x="602" y="4337"/>
                    </a:cubicBezTo>
                    <a:cubicBezTo>
                      <a:pt x="778" y="4462"/>
                      <a:pt x="1003" y="4512"/>
                      <a:pt x="1204" y="4512"/>
                    </a:cubicBezTo>
                    <a:cubicBezTo>
                      <a:pt x="1605" y="4512"/>
                      <a:pt x="1981" y="4387"/>
                      <a:pt x="2307" y="4211"/>
                    </a:cubicBezTo>
                    <a:lnTo>
                      <a:pt x="2307" y="4211"/>
                    </a:lnTo>
                    <a:cubicBezTo>
                      <a:pt x="2100" y="4239"/>
                      <a:pt x="1894" y="4259"/>
                      <a:pt x="1696" y="4259"/>
                    </a:cubicBezTo>
                    <a:cubicBezTo>
                      <a:pt x="1533" y="4259"/>
                      <a:pt x="1376" y="4245"/>
                      <a:pt x="1229" y="4211"/>
                    </a:cubicBezTo>
                    <a:cubicBezTo>
                      <a:pt x="903" y="4136"/>
                      <a:pt x="678" y="3961"/>
                      <a:pt x="627" y="3660"/>
                    </a:cubicBezTo>
                    <a:cubicBezTo>
                      <a:pt x="527" y="3384"/>
                      <a:pt x="577" y="3083"/>
                      <a:pt x="753" y="2833"/>
                    </a:cubicBezTo>
                    <a:cubicBezTo>
                      <a:pt x="903" y="2582"/>
                      <a:pt x="1204" y="2382"/>
                      <a:pt x="1454" y="2231"/>
                    </a:cubicBezTo>
                    <a:lnTo>
                      <a:pt x="1630" y="2131"/>
                    </a:lnTo>
                    <a:lnTo>
                      <a:pt x="1605" y="2006"/>
                    </a:lnTo>
                    <a:cubicBezTo>
                      <a:pt x="1555" y="1655"/>
                      <a:pt x="1505" y="1329"/>
                      <a:pt x="1454" y="1003"/>
                    </a:cubicBezTo>
                    <a:cubicBezTo>
                      <a:pt x="1379" y="652"/>
                      <a:pt x="1304" y="326"/>
                      <a:pt x="1204" y="1"/>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11"/>
              <p:cNvSpPr/>
              <p:nvPr/>
            </p:nvSpPr>
            <p:spPr>
              <a:xfrm>
                <a:off x="5226975" y="1888500"/>
                <a:ext cx="134725" cy="80750"/>
              </a:xfrm>
              <a:custGeom>
                <a:avLst/>
                <a:gdLst/>
                <a:ahLst/>
                <a:cxnLst/>
                <a:rect l="l" t="t" r="r" b="b"/>
                <a:pathLst>
                  <a:path w="5389" h="3230" extrusionOk="0">
                    <a:moveTo>
                      <a:pt x="5189" y="0"/>
                    </a:moveTo>
                    <a:lnTo>
                      <a:pt x="1" y="1128"/>
                    </a:lnTo>
                    <a:cubicBezTo>
                      <a:pt x="1" y="1128"/>
                      <a:pt x="886" y="3230"/>
                      <a:pt x="2658" y="3230"/>
                    </a:cubicBezTo>
                    <a:cubicBezTo>
                      <a:pt x="2841" y="3230"/>
                      <a:pt x="3032" y="3207"/>
                      <a:pt x="3234" y="3158"/>
                    </a:cubicBezTo>
                    <a:cubicBezTo>
                      <a:pt x="5389" y="2632"/>
                      <a:pt x="5189" y="1"/>
                      <a:pt x="5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11"/>
              <p:cNvSpPr/>
              <p:nvPr/>
            </p:nvSpPr>
            <p:spPr>
              <a:xfrm>
                <a:off x="5543400" y="1593825"/>
                <a:ext cx="50150" cy="120125"/>
              </a:xfrm>
              <a:custGeom>
                <a:avLst/>
                <a:gdLst/>
                <a:ahLst/>
                <a:cxnLst/>
                <a:rect l="l" t="t" r="r" b="b"/>
                <a:pathLst>
                  <a:path w="2006" h="4805" extrusionOk="0">
                    <a:moveTo>
                      <a:pt x="1879" y="1"/>
                    </a:moveTo>
                    <a:cubicBezTo>
                      <a:pt x="1471" y="1"/>
                      <a:pt x="1077" y="216"/>
                      <a:pt x="827" y="534"/>
                    </a:cubicBezTo>
                    <a:cubicBezTo>
                      <a:pt x="527" y="910"/>
                      <a:pt x="351" y="1336"/>
                      <a:pt x="226" y="1762"/>
                    </a:cubicBezTo>
                    <a:cubicBezTo>
                      <a:pt x="100" y="2188"/>
                      <a:pt x="50" y="2614"/>
                      <a:pt x="25" y="3066"/>
                    </a:cubicBezTo>
                    <a:cubicBezTo>
                      <a:pt x="0" y="3492"/>
                      <a:pt x="0" y="3918"/>
                      <a:pt x="25" y="4369"/>
                    </a:cubicBezTo>
                    <a:cubicBezTo>
                      <a:pt x="50" y="4419"/>
                      <a:pt x="50" y="4469"/>
                      <a:pt x="100" y="4494"/>
                    </a:cubicBezTo>
                    <a:cubicBezTo>
                      <a:pt x="226" y="4645"/>
                      <a:pt x="326" y="4745"/>
                      <a:pt x="552" y="4795"/>
                    </a:cubicBezTo>
                    <a:cubicBezTo>
                      <a:pt x="585" y="4802"/>
                      <a:pt x="619" y="4805"/>
                      <a:pt x="652" y="4805"/>
                    </a:cubicBezTo>
                    <a:cubicBezTo>
                      <a:pt x="742" y="4805"/>
                      <a:pt x="829" y="4781"/>
                      <a:pt x="902" y="4745"/>
                    </a:cubicBezTo>
                    <a:cubicBezTo>
                      <a:pt x="1003" y="4670"/>
                      <a:pt x="1078" y="4594"/>
                      <a:pt x="1128" y="4519"/>
                    </a:cubicBezTo>
                    <a:cubicBezTo>
                      <a:pt x="1303" y="4218"/>
                      <a:pt x="1303" y="3943"/>
                      <a:pt x="1354" y="3692"/>
                    </a:cubicBezTo>
                    <a:cubicBezTo>
                      <a:pt x="1429" y="3166"/>
                      <a:pt x="1454" y="2614"/>
                      <a:pt x="1404" y="2088"/>
                    </a:cubicBezTo>
                    <a:lnTo>
                      <a:pt x="1404" y="2088"/>
                    </a:lnTo>
                    <a:cubicBezTo>
                      <a:pt x="1303" y="2614"/>
                      <a:pt x="1153" y="3116"/>
                      <a:pt x="1028" y="3617"/>
                    </a:cubicBezTo>
                    <a:cubicBezTo>
                      <a:pt x="953" y="3868"/>
                      <a:pt x="877" y="4118"/>
                      <a:pt x="752" y="4269"/>
                    </a:cubicBezTo>
                    <a:cubicBezTo>
                      <a:pt x="702" y="4344"/>
                      <a:pt x="677" y="4344"/>
                      <a:pt x="652" y="4344"/>
                    </a:cubicBezTo>
                    <a:cubicBezTo>
                      <a:pt x="615" y="4326"/>
                      <a:pt x="566" y="4281"/>
                      <a:pt x="522" y="4238"/>
                    </a:cubicBezTo>
                    <a:lnTo>
                      <a:pt x="522" y="4238"/>
                    </a:lnTo>
                    <a:cubicBezTo>
                      <a:pt x="502" y="3861"/>
                      <a:pt x="503" y="3465"/>
                      <a:pt x="527" y="3091"/>
                    </a:cubicBezTo>
                    <a:cubicBezTo>
                      <a:pt x="552" y="2665"/>
                      <a:pt x="577" y="2264"/>
                      <a:pt x="652" y="1863"/>
                    </a:cubicBezTo>
                    <a:cubicBezTo>
                      <a:pt x="752" y="1462"/>
                      <a:pt x="852" y="1061"/>
                      <a:pt x="1053" y="710"/>
                    </a:cubicBezTo>
                    <a:cubicBezTo>
                      <a:pt x="1253" y="359"/>
                      <a:pt x="1579" y="108"/>
                      <a:pt x="2005" y="8"/>
                    </a:cubicBezTo>
                    <a:cubicBezTo>
                      <a:pt x="1963" y="3"/>
                      <a:pt x="1921" y="1"/>
                      <a:pt x="1879" y="1"/>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11"/>
              <p:cNvSpPr/>
              <p:nvPr/>
            </p:nvSpPr>
            <p:spPr>
              <a:xfrm>
                <a:off x="5554675" y="1664800"/>
                <a:ext cx="47000" cy="126050"/>
              </a:xfrm>
              <a:custGeom>
                <a:avLst/>
                <a:gdLst/>
                <a:ahLst/>
                <a:cxnLst/>
                <a:rect l="l" t="t" r="r" b="b"/>
                <a:pathLst>
                  <a:path w="1880" h="5042" extrusionOk="0">
                    <a:moveTo>
                      <a:pt x="978" y="1"/>
                    </a:moveTo>
                    <a:cubicBezTo>
                      <a:pt x="752" y="1"/>
                      <a:pt x="552" y="101"/>
                      <a:pt x="401" y="277"/>
                    </a:cubicBezTo>
                    <a:cubicBezTo>
                      <a:pt x="226" y="502"/>
                      <a:pt x="0" y="853"/>
                      <a:pt x="25" y="1204"/>
                    </a:cubicBezTo>
                    <a:cubicBezTo>
                      <a:pt x="50" y="1780"/>
                      <a:pt x="502" y="2056"/>
                      <a:pt x="802" y="2131"/>
                    </a:cubicBezTo>
                    <a:cubicBezTo>
                      <a:pt x="1103" y="2207"/>
                      <a:pt x="50" y="4913"/>
                      <a:pt x="577" y="5039"/>
                    </a:cubicBezTo>
                    <a:cubicBezTo>
                      <a:pt x="585" y="5040"/>
                      <a:pt x="593" y="5041"/>
                      <a:pt x="601" y="5041"/>
                    </a:cubicBezTo>
                    <a:cubicBezTo>
                      <a:pt x="1126" y="5041"/>
                      <a:pt x="1880" y="1075"/>
                      <a:pt x="1855" y="828"/>
                    </a:cubicBezTo>
                    <a:cubicBezTo>
                      <a:pt x="1830" y="602"/>
                      <a:pt x="1604"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11"/>
              <p:cNvSpPr/>
              <p:nvPr/>
            </p:nvSpPr>
            <p:spPr>
              <a:xfrm>
                <a:off x="4533375" y="2152900"/>
                <a:ext cx="1629100" cy="1579000"/>
              </a:xfrm>
              <a:custGeom>
                <a:avLst/>
                <a:gdLst/>
                <a:ahLst/>
                <a:cxnLst/>
                <a:rect l="l" t="t" r="r" b="b"/>
                <a:pathLst>
                  <a:path w="65164" h="63160" extrusionOk="0">
                    <a:moveTo>
                      <a:pt x="21955" y="1"/>
                    </a:moveTo>
                    <a:cubicBezTo>
                      <a:pt x="21955" y="1"/>
                      <a:pt x="9474" y="2231"/>
                      <a:pt x="5263" y="13109"/>
                    </a:cubicBezTo>
                    <a:cubicBezTo>
                      <a:pt x="1028" y="23986"/>
                      <a:pt x="0" y="42633"/>
                      <a:pt x="4486" y="42908"/>
                    </a:cubicBezTo>
                    <a:cubicBezTo>
                      <a:pt x="4716" y="42922"/>
                      <a:pt x="4949" y="42929"/>
                      <a:pt x="5185" y="42929"/>
                    </a:cubicBezTo>
                    <a:cubicBezTo>
                      <a:pt x="9560" y="42929"/>
                      <a:pt x="14862" y="40628"/>
                      <a:pt x="14862" y="40628"/>
                    </a:cubicBezTo>
                    <a:lnTo>
                      <a:pt x="14862" y="40628"/>
                    </a:lnTo>
                    <a:lnTo>
                      <a:pt x="13434" y="54989"/>
                    </a:lnTo>
                    <a:cubicBezTo>
                      <a:pt x="13283" y="56492"/>
                      <a:pt x="13985" y="57996"/>
                      <a:pt x="15288" y="58798"/>
                    </a:cubicBezTo>
                    <a:cubicBezTo>
                      <a:pt x="18120" y="60528"/>
                      <a:pt x="23885" y="63159"/>
                      <a:pt x="33033" y="63159"/>
                    </a:cubicBezTo>
                    <a:cubicBezTo>
                      <a:pt x="42331" y="63159"/>
                      <a:pt x="48547" y="60026"/>
                      <a:pt x="51604" y="58021"/>
                    </a:cubicBezTo>
                    <a:cubicBezTo>
                      <a:pt x="52933" y="57144"/>
                      <a:pt x="53609" y="55540"/>
                      <a:pt x="53334" y="53961"/>
                    </a:cubicBezTo>
                    <a:lnTo>
                      <a:pt x="51329" y="42908"/>
                    </a:lnTo>
                    <a:lnTo>
                      <a:pt x="51329" y="42908"/>
                    </a:lnTo>
                    <a:cubicBezTo>
                      <a:pt x="51329" y="42909"/>
                      <a:pt x="55083" y="45337"/>
                      <a:pt x="58380" y="45337"/>
                    </a:cubicBezTo>
                    <a:cubicBezTo>
                      <a:pt x="60028" y="45337"/>
                      <a:pt x="61563" y="44730"/>
                      <a:pt x="62456" y="42908"/>
                    </a:cubicBezTo>
                    <a:cubicBezTo>
                      <a:pt x="65163" y="37420"/>
                      <a:pt x="63634" y="3635"/>
                      <a:pt x="43083" y="176"/>
                    </a:cubicBezTo>
                    <a:cubicBezTo>
                      <a:pt x="43083" y="176"/>
                      <a:pt x="39048" y="5815"/>
                      <a:pt x="32532" y="5815"/>
                    </a:cubicBezTo>
                    <a:cubicBezTo>
                      <a:pt x="26015" y="5815"/>
                      <a:pt x="21955" y="1"/>
                      <a:pt x="21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11"/>
              <p:cNvSpPr/>
              <p:nvPr/>
            </p:nvSpPr>
            <p:spPr>
              <a:xfrm>
                <a:off x="5082250" y="2114700"/>
                <a:ext cx="528200" cy="229975"/>
              </a:xfrm>
              <a:custGeom>
                <a:avLst/>
                <a:gdLst/>
                <a:ahLst/>
                <a:cxnLst/>
                <a:rect l="l" t="t" r="r" b="b"/>
                <a:pathLst>
                  <a:path w="21128" h="9199" extrusionOk="0">
                    <a:moveTo>
                      <a:pt x="2682" y="0"/>
                    </a:moveTo>
                    <a:lnTo>
                      <a:pt x="0" y="1529"/>
                    </a:lnTo>
                    <a:cubicBezTo>
                      <a:pt x="0" y="1529"/>
                      <a:pt x="2907" y="9198"/>
                      <a:pt x="10551" y="9198"/>
                    </a:cubicBezTo>
                    <a:cubicBezTo>
                      <a:pt x="18196" y="9198"/>
                      <a:pt x="21128" y="1704"/>
                      <a:pt x="21128" y="1704"/>
                    </a:cubicBezTo>
                    <a:lnTo>
                      <a:pt x="17895" y="0"/>
                    </a:lnTo>
                    <a:cubicBezTo>
                      <a:pt x="17895" y="0"/>
                      <a:pt x="16166" y="5464"/>
                      <a:pt x="10426" y="5464"/>
                    </a:cubicBezTo>
                    <a:cubicBezTo>
                      <a:pt x="4687" y="5464"/>
                      <a:pt x="2682" y="0"/>
                      <a:pt x="2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11"/>
              <p:cNvSpPr/>
              <p:nvPr/>
            </p:nvSpPr>
            <p:spPr>
              <a:xfrm>
                <a:off x="5209425" y="2488750"/>
                <a:ext cx="248150" cy="429225"/>
              </a:xfrm>
              <a:custGeom>
                <a:avLst/>
                <a:gdLst/>
                <a:ahLst/>
                <a:cxnLst/>
                <a:rect l="l" t="t" r="r" b="b"/>
                <a:pathLst>
                  <a:path w="9926" h="17169" extrusionOk="0">
                    <a:moveTo>
                      <a:pt x="527" y="1"/>
                    </a:moveTo>
                    <a:cubicBezTo>
                      <a:pt x="226" y="1"/>
                      <a:pt x="1" y="301"/>
                      <a:pt x="26" y="627"/>
                    </a:cubicBezTo>
                    <a:lnTo>
                      <a:pt x="1053" y="16642"/>
                    </a:lnTo>
                    <a:cubicBezTo>
                      <a:pt x="1078" y="16943"/>
                      <a:pt x="1304" y="17169"/>
                      <a:pt x="1555" y="17169"/>
                    </a:cubicBezTo>
                    <a:lnTo>
                      <a:pt x="9424" y="17169"/>
                    </a:lnTo>
                    <a:cubicBezTo>
                      <a:pt x="9700" y="17169"/>
                      <a:pt x="9926" y="16918"/>
                      <a:pt x="9926" y="16592"/>
                    </a:cubicBezTo>
                    <a:lnTo>
                      <a:pt x="9675" y="577"/>
                    </a:lnTo>
                    <a:cubicBezTo>
                      <a:pt x="9675" y="251"/>
                      <a:pt x="9449" y="1"/>
                      <a:pt x="9174"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11"/>
              <p:cNvSpPr/>
              <p:nvPr/>
            </p:nvSpPr>
            <p:spPr>
              <a:xfrm>
                <a:off x="5111050" y="2679325"/>
                <a:ext cx="347775" cy="314475"/>
              </a:xfrm>
              <a:custGeom>
                <a:avLst/>
                <a:gdLst/>
                <a:ahLst/>
                <a:cxnLst/>
                <a:rect l="l" t="t" r="r" b="b"/>
                <a:pathLst>
                  <a:path w="13911" h="12579" extrusionOk="0">
                    <a:moveTo>
                      <a:pt x="9231" y="0"/>
                    </a:moveTo>
                    <a:cubicBezTo>
                      <a:pt x="9129" y="0"/>
                      <a:pt x="9018" y="15"/>
                      <a:pt x="8898" y="47"/>
                    </a:cubicBezTo>
                    <a:lnTo>
                      <a:pt x="5615" y="974"/>
                    </a:lnTo>
                    <a:cubicBezTo>
                      <a:pt x="4587" y="1250"/>
                      <a:pt x="3660" y="1826"/>
                      <a:pt x="2933" y="2628"/>
                    </a:cubicBezTo>
                    <a:lnTo>
                      <a:pt x="2382" y="3230"/>
                    </a:lnTo>
                    <a:cubicBezTo>
                      <a:pt x="1931" y="3731"/>
                      <a:pt x="1555" y="4333"/>
                      <a:pt x="1304" y="4959"/>
                    </a:cubicBezTo>
                    <a:lnTo>
                      <a:pt x="1" y="7465"/>
                    </a:lnTo>
                    <a:lnTo>
                      <a:pt x="3033" y="12578"/>
                    </a:lnTo>
                    <a:cubicBezTo>
                      <a:pt x="4587" y="12578"/>
                      <a:pt x="6141" y="12202"/>
                      <a:pt x="7545" y="11475"/>
                    </a:cubicBezTo>
                    <a:lnTo>
                      <a:pt x="11555" y="9445"/>
                    </a:lnTo>
                    <a:lnTo>
                      <a:pt x="7244" y="9445"/>
                    </a:lnTo>
                    <a:lnTo>
                      <a:pt x="9299" y="8869"/>
                    </a:lnTo>
                    <a:cubicBezTo>
                      <a:pt x="9951" y="8718"/>
                      <a:pt x="10577" y="8493"/>
                      <a:pt x="11179" y="8242"/>
                    </a:cubicBezTo>
                    <a:lnTo>
                      <a:pt x="13409" y="7315"/>
                    </a:lnTo>
                    <a:cubicBezTo>
                      <a:pt x="13710" y="7190"/>
                      <a:pt x="13911" y="6839"/>
                      <a:pt x="13836" y="6488"/>
                    </a:cubicBezTo>
                    <a:cubicBezTo>
                      <a:pt x="13776" y="6151"/>
                      <a:pt x="13466" y="5908"/>
                      <a:pt x="13128" y="5908"/>
                    </a:cubicBezTo>
                    <a:cubicBezTo>
                      <a:pt x="13038" y="5908"/>
                      <a:pt x="12947" y="5925"/>
                      <a:pt x="12858" y="5962"/>
                    </a:cubicBezTo>
                    <a:lnTo>
                      <a:pt x="10502" y="6814"/>
                    </a:lnTo>
                    <a:cubicBezTo>
                      <a:pt x="10026" y="6989"/>
                      <a:pt x="9550" y="7114"/>
                      <a:pt x="9049" y="7165"/>
                    </a:cubicBezTo>
                    <a:lnTo>
                      <a:pt x="5690" y="7591"/>
                    </a:lnTo>
                    <a:lnTo>
                      <a:pt x="9224" y="6588"/>
                    </a:lnTo>
                    <a:cubicBezTo>
                      <a:pt x="9425" y="6538"/>
                      <a:pt x="9625" y="6463"/>
                      <a:pt x="9826" y="6388"/>
                    </a:cubicBezTo>
                    <a:lnTo>
                      <a:pt x="13259" y="5210"/>
                    </a:lnTo>
                    <a:cubicBezTo>
                      <a:pt x="13660" y="5084"/>
                      <a:pt x="13886" y="4658"/>
                      <a:pt x="13785" y="4257"/>
                    </a:cubicBezTo>
                    <a:cubicBezTo>
                      <a:pt x="13699" y="3869"/>
                      <a:pt x="13352" y="3610"/>
                      <a:pt x="12969" y="3610"/>
                    </a:cubicBezTo>
                    <a:cubicBezTo>
                      <a:pt x="12908" y="3610"/>
                      <a:pt x="12845" y="3617"/>
                      <a:pt x="12783" y="3631"/>
                    </a:cubicBezTo>
                    <a:lnTo>
                      <a:pt x="10452" y="4257"/>
                    </a:lnTo>
                    <a:cubicBezTo>
                      <a:pt x="10227" y="4307"/>
                      <a:pt x="10001" y="4358"/>
                      <a:pt x="9775" y="4408"/>
                    </a:cubicBezTo>
                    <a:lnTo>
                      <a:pt x="4788" y="5360"/>
                    </a:lnTo>
                    <a:lnTo>
                      <a:pt x="4788" y="5360"/>
                    </a:lnTo>
                    <a:lnTo>
                      <a:pt x="5389" y="4082"/>
                    </a:lnTo>
                    <a:cubicBezTo>
                      <a:pt x="5690" y="3405"/>
                      <a:pt x="6267" y="2879"/>
                      <a:pt x="6993" y="2653"/>
                    </a:cubicBezTo>
                    <a:lnTo>
                      <a:pt x="9149" y="1977"/>
                    </a:lnTo>
                    <a:cubicBezTo>
                      <a:pt x="10252" y="1601"/>
                      <a:pt x="10277" y="1049"/>
                      <a:pt x="10076" y="573"/>
                    </a:cubicBezTo>
                    <a:cubicBezTo>
                      <a:pt x="9878" y="216"/>
                      <a:pt x="9617" y="0"/>
                      <a:pt x="9231"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11"/>
              <p:cNvSpPr/>
              <p:nvPr/>
            </p:nvSpPr>
            <p:spPr>
              <a:xfrm>
                <a:off x="5268950" y="2638300"/>
                <a:ext cx="320200" cy="363250"/>
              </a:xfrm>
              <a:custGeom>
                <a:avLst/>
                <a:gdLst/>
                <a:ahLst/>
                <a:cxnLst/>
                <a:rect l="l" t="t" r="r" b="b"/>
                <a:pathLst>
                  <a:path w="12808" h="14530" extrusionOk="0">
                    <a:moveTo>
                      <a:pt x="3848" y="1"/>
                    </a:moveTo>
                    <a:cubicBezTo>
                      <a:pt x="3514" y="1"/>
                      <a:pt x="3196" y="178"/>
                      <a:pt x="3033" y="485"/>
                    </a:cubicBezTo>
                    <a:cubicBezTo>
                      <a:pt x="2808" y="936"/>
                      <a:pt x="2958" y="1462"/>
                      <a:pt x="3384" y="1713"/>
                    </a:cubicBezTo>
                    <a:lnTo>
                      <a:pt x="7018" y="3868"/>
                    </a:lnTo>
                    <a:lnTo>
                      <a:pt x="8798" y="5447"/>
                    </a:lnTo>
                    <a:lnTo>
                      <a:pt x="6567" y="3718"/>
                    </a:lnTo>
                    <a:lnTo>
                      <a:pt x="2833" y="1588"/>
                    </a:lnTo>
                    <a:cubicBezTo>
                      <a:pt x="2699" y="1512"/>
                      <a:pt x="2552" y="1476"/>
                      <a:pt x="2405" y="1476"/>
                    </a:cubicBezTo>
                    <a:cubicBezTo>
                      <a:pt x="2112" y="1476"/>
                      <a:pt x="1822" y="1621"/>
                      <a:pt x="1655" y="1888"/>
                    </a:cubicBezTo>
                    <a:cubicBezTo>
                      <a:pt x="1429" y="2289"/>
                      <a:pt x="1530" y="2816"/>
                      <a:pt x="1905" y="3066"/>
                    </a:cubicBezTo>
                    <a:lnTo>
                      <a:pt x="5540" y="5623"/>
                    </a:lnTo>
                    <a:lnTo>
                      <a:pt x="7720" y="7703"/>
                    </a:lnTo>
                    <a:lnTo>
                      <a:pt x="3434" y="5171"/>
                    </a:lnTo>
                    <a:lnTo>
                      <a:pt x="1229" y="3793"/>
                    </a:lnTo>
                    <a:cubicBezTo>
                      <a:pt x="1110" y="3717"/>
                      <a:pt x="978" y="3681"/>
                      <a:pt x="846" y="3681"/>
                    </a:cubicBezTo>
                    <a:cubicBezTo>
                      <a:pt x="588" y="3681"/>
                      <a:pt x="334" y="3820"/>
                      <a:pt x="201" y="4069"/>
                    </a:cubicBezTo>
                    <a:cubicBezTo>
                      <a:pt x="1" y="4395"/>
                      <a:pt x="76" y="4796"/>
                      <a:pt x="377" y="5021"/>
                    </a:cubicBezTo>
                    <a:lnTo>
                      <a:pt x="3209" y="7252"/>
                    </a:lnTo>
                    <a:lnTo>
                      <a:pt x="6617" y="9557"/>
                    </a:lnTo>
                    <a:lnTo>
                      <a:pt x="3660" y="8430"/>
                    </a:lnTo>
                    <a:lnTo>
                      <a:pt x="1404" y="7126"/>
                    </a:lnTo>
                    <a:cubicBezTo>
                      <a:pt x="1304" y="7068"/>
                      <a:pt x="1190" y="7040"/>
                      <a:pt x="1075" y="7040"/>
                    </a:cubicBezTo>
                    <a:cubicBezTo>
                      <a:pt x="844" y="7040"/>
                      <a:pt x="611" y="7151"/>
                      <a:pt x="477" y="7352"/>
                    </a:cubicBezTo>
                    <a:cubicBezTo>
                      <a:pt x="276" y="7678"/>
                      <a:pt x="377" y="8129"/>
                      <a:pt x="702" y="8329"/>
                    </a:cubicBezTo>
                    <a:lnTo>
                      <a:pt x="3209" y="9808"/>
                    </a:lnTo>
                    <a:lnTo>
                      <a:pt x="4963" y="10911"/>
                    </a:lnTo>
                    <a:cubicBezTo>
                      <a:pt x="5540" y="11262"/>
                      <a:pt x="6041" y="11738"/>
                      <a:pt x="6417" y="12314"/>
                    </a:cubicBezTo>
                    <a:cubicBezTo>
                      <a:pt x="6777" y="12891"/>
                      <a:pt x="8314" y="14529"/>
                      <a:pt x="9965" y="14529"/>
                    </a:cubicBezTo>
                    <a:cubicBezTo>
                      <a:pt x="10035" y="14529"/>
                      <a:pt x="10106" y="14526"/>
                      <a:pt x="10176" y="14520"/>
                    </a:cubicBezTo>
                    <a:lnTo>
                      <a:pt x="12808" y="8906"/>
                    </a:lnTo>
                    <a:lnTo>
                      <a:pt x="10878" y="6901"/>
                    </a:lnTo>
                    <a:lnTo>
                      <a:pt x="10477" y="5071"/>
                    </a:lnTo>
                    <a:cubicBezTo>
                      <a:pt x="10352" y="4445"/>
                      <a:pt x="10051" y="3868"/>
                      <a:pt x="9625" y="3392"/>
                    </a:cubicBezTo>
                    <a:lnTo>
                      <a:pt x="9575" y="3292"/>
                    </a:lnTo>
                    <a:cubicBezTo>
                      <a:pt x="8848" y="2465"/>
                      <a:pt x="7921" y="1763"/>
                      <a:pt x="6918" y="1312"/>
                    </a:cubicBezTo>
                    <a:lnTo>
                      <a:pt x="4236" y="84"/>
                    </a:lnTo>
                    <a:cubicBezTo>
                      <a:pt x="4110" y="28"/>
                      <a:pt x="3978" y="1"/>
                      <a:pt x="3848"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11"/>
              <p:cNvSpPr/>
              <p:nvPr/>
            </p:nvSpPr>
            <p:spPr>
              <a:xfrm>
                <a:off x="5082250" y="2790125"/>
                <a:ext cx="137850" cy="245650"/>
              </a:xfrm>
              <a:custGeom>
                <a:avLst/>
                <a:gdLst/>
                <a:ahLst/>
                <a:cxnLst/>
                <a:rect l="l" t="t" r="r" b="b"/>
                <a:pathLst>
                  <a:path w="5514" h="9826" extrusionOk="0">
                    <a:moveTo>
                      <a:pt x="2331" y="1"/>
                    </a:moveTo>
                    <a:lnTo>
                      <a:pt x="0" y="502"/>
                    </a:lnTo>
                    <a:cubicBezTo>
                      <a:pt x="0" y="502"/>
                      <a:pt x="426" y="5916"/>
                      <a:pt x="3584" y="9825"/>
                    </a:cubicBezTo>
                    <a:lnTo>
                      <a:pt x="5514" y="8021"/>
                    </a:lnTo>
                    <a:cubicBezTo>
                      <a:pt x="2832" y="4713"/>
                      <a:pt x="2331" y="1"/>
                      <a:pt x="2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11"/>
              <p:cNvSpPr/>
              <p:nvPr/>
            </p:nvSpPr>
            <p:spPr>
              <a:xfrm>
                <a:off x="4904925" y="3021950"/>
                <a:ext cx="256275" cy="146650"/>
              </a:xfrm>
              <a:custGeom>
                <a:avLst/>
                <a:gdLst/>
                <a:ahLst/>
                <a:cxnLst/>
                <a:rect l="l" t="t" r="r" b="b"/>
                <a:pathLst>
                  <a:path w="10251" h="5866" extrusionOk="0">
                    <a:moveTo>
                      <a:pt x="10251" y="1"/>
                    </a:moveTo>
                    <a:cubicBezTo>
                      <a:pt x="9424" y="577"/>
                      <a:pt x="8622" y="1154"/>
                      <a:pt x="7820" y="1705"/>
                    </a:cubicBezTo>
                    <a:cubicBezTo>
                      <a:pt x="6993" y="2257"/>
                      <a:pt x="6166" y="2783"/>
                      <a:pt x="5314" y="3284"/>
                    </a:cubicBezTo>
                    <a:cubicBezTo>
                      <a:pt x="4461" y="3785"/>
                      <a:pt x="3584" y="4237"/>
                      <a:pt x="2707" y="4663"/>
                    </a:cubicBezTo>
                    <a:cubicBezTo>
                      <a:pt x="1830" y="5089"/>
                      <a:pt x="928" y="5515"/>
                      <a:pt x="0" y="5866"/>
                    </a:cubicBezTo>
                    <a:cubicBezTo>
                      <a:pt x="978" y="5690"/>
                      <a:pt x="1930" y="5389"/>
                      <a:pt x="2857" y="5039"/>
                    </a:cubicBezTo>
                    <a:cubicBezTo>
                      <a:pt x="3810" y="4663"/>
                      <a:pt x="4687" y="4212"/>
                      <a:pt x="5564" y="3710"/>
                    </a:cubicBezTo>
                    <a:cubicBezTo>
                      <a:pt x="6416" y="3209"/>
                      <a:pt x="7268" y="2658"/>
                      <a:pt x="8045" y="2031"/>
                    </a:cubicBezTo>
                    <a:cubicBezTo>
                      <a:pt x="8446" y="1730"/>
                      <a:pt x="8822" y="1379"/>
                      <a:pt x="9198" y="1054"/>
                    </a:cubicBezTo>
                    <a:cubicBezTo>
                      <a:pt x="9549" y="728"/>
                      <a:pt x="9900" y="352"/>
                      <a:pt x="10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11"/>
              <p:cNvSpPr/>
              <p:nvPr/>
            </p:nvSpPr>
            <p:spPr>
              <a:xfrm>
                <a:off x="4733875" y="2819575"/>
                <a:ext cx="352150" cy="51400"/>
              </a:xfrm>
              <a:custGeom>
                <a:avLst/>
                <a:gdLst/>
                <a:ahLst/>
                <a:cxnLst/>
                <a:rect l="l" t="t" r="r" b="b"/>
                <a:pathLst>
                  <a:path w="14086" h="2056" extrusionOk="0">
                    <a:moveTo>
                      <a:pt x="14085" y="1"/>
                    </a:moveTo>
                    <a:cubicBezTo>
                      <a:pt x="11704" y="151"/>
                      <a:pt x="9349" y="452"/>
                      <a:pt x="6993" y="778"/>
                    </a:cubicBezTo>
                    <a:cubicBezTo>
                      <a:pt x="4662" y="1129"/>
                      <a:pt x="2306" y="1530"/>
                      <a:pt x="0" y="2056"/>
                    </a:cubicBezTo>
                    <a:cubicBezTo>
                      <a:pt x="2381" y="1905"/>
                      <a:pt x="4737" y="1630"/>
                      <a:pt x="7068" y="1279"/>
                    </a:cubicBezTo>
                    <a:cubicBezTo>
                      <a:pt x="9424" y="928"/>
                      <a:pt x="11755" y="552"/>
                      <a:pt x="14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11"/>
              <p:cNvSpPr/>
              <p:nvPr/>
            </p:nvSpPr>
            <p:spPr>
              <a:xfrm>
                <a:off x="4901775" y="2579600"/>
                <a:ext cx="25725" cy="266325"/>
              </a:xfrm>
              <a:custGeom>
                <a:avLst/>
                <a:gdLst/>
                <a:ahLst/>
                <a:cxnLst/>
                <a:rect l="l" t="t" r="r" b="b"/>
                <a:pathLst>
                  <a:path w="1029" h="10653" extrusionOk="0">
                    <a:moveTo>
                      <a:pt x="1028" y="1"/>
                    </a:moveTo>
                    <a:cubicBezTo>
                      <a:pt x="602" y="3535"/>
                      <a:pt x="277" y="7068"/>
                      <a:pt x="1" y="10627"/>
                    </a:cubicBezTo>
                    <a:lnTo>
                      <a:pt x="502" y="10652"/>
                    </a:lnTo>
                    <a:cubicBezTo>
                      <a:pt x="627" y="7093"/>
                      <a:pt x="778" y="3560"/>
                      <a:pt x="1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11"/>
              <p:cNvSpPr/>
              <p:nvPr/>
            </p:nvSpPr>
            <p:spPr>
              <a:xfrm>
                <a:off x="5452550" y="2790125"/>
                <a:ext cx="150400" cy="256300"/>
              </a:xfrm>
              <a:custGeom>
                <a:avLst/>
                <a:gdLst/>
                <a:ahLst/>
                <a:cxnLst/>
                <a:rect l="l" t="t" r="r" b="b"/>
                <a:pathLst>
                  <a:path w="6016" h="10252" extrusionOk="0">
                    <a:moveTo>
                      <a:pt x="3459" y="1"/>
                    </a:moveTo>
                    <a:cubicBezTo>
                      <a:pt x="3459" y="1"/>
                      <a:pt x="2932" y="4913"/>
                      <a:pt x="0" y="8372"/>
                    </a:cubicBezTo>
                    <a:lnTo>
                      <a:pt x="2105" y="10251"/>
                    </a:lnTo>
                    <a:cubicBezTo>
                      <a:pt x="5564" y="6166"/>
                      <a:pt x="6015" y="502"/>
                      <a:pt x="6015" y="502"/>
                    </a:cubicBezTo>
                    <a:lnTo>
                      <a:pt x="34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11"/>
              <p:cNvSpPr/>
              <p:nvPr/>
            </p:nvSpPr>
            <p:spPr>
              <a:xfrm>
                <a:off x="5513950" y="3035750"/>
                <a:ext cx="302650" cy="189875"/>
              </a:xfrm>
              <a:custGeom>
                <a:avLst/>
                <a:gdLst/>
                <a:ahLst/>
                <a:cxnLst/>
                <a:rect l="l" t="t" r="r" b="b"/>
                <a:pathLst>
                  <a:path w="12106" h="7595" extrusionOk="0">
                    <a:moveTo>
                      <a:pt x="0" y="0"/>
                    </a:moveTo>
                    <a:cubicBezTo>
                      <a:pt x="1654" y="1730"/>
                      <a:pt x="3584" y="3208"/>
                      <a:pt x="5589" y="4512"/>
                    </a:cubicBezTo>
                    <a:cubicBezTo>
                      <a:pt x="6617" y="5163"/>
                      <a:pt x="7669" y="5765"/>
                      <a:pt x="8747" y="6291"/>
                    </a:cubicBezTo>
                    <a:cubicBezTo>
                      <a:pt x="9825" y="6817"/>
                      <a:pt x="10953" y="7244"/>
                      <a:pt x="12106" y="7594"/>
                    </a:cubicBezTo>
                    <a:cubicBezTo>
                      <a:pt x="11028" y="7068"/>
                      <a:pt x="9975" y="6517"/>
                      <a:pt x="8923" y="5940"/>
                    </a:cubicBezTo>
                    <a:cubicBezTo>
                      <a:pt x="7895" y="5339"/>
                      <a:pt x="6867" y="4737"/>
                      <a:pt x="5865" y="4086"/>
                    </a:cubicBezTo>
                    <a:cubicBezTo>
                      <a:pt x="4862" y="3459"/>
                      <a:pt x="3885" y="2782"/>
                      <a:pt x="2908" y="2106"/>
                    </a:cubicBezTo>
                    <a:cubicBezTo>
                      <a:pt x="1930" y="1404"/>
                      <a:pt x="953" y="7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11"/>
              <p:cNvSpPr/>
              <p:nvPr/>
            </p:nvSpPr>
            <p:spPr>
              <a:xfrm>
                <a:off x="5601025" y="2819575"/>
                <a:ext cx="354675" cy="142900"/>
              </a:xfrm>
              <a:custGeom>
                <a:avLst/>
                <a:gdLst/>
                <a:ahLst/>
                <a:cxnLst/>
                <a:rect l="l" t="t" r="r" b="b"/>
                <a:pathLst>
                  <a:path w="14187" h="5716" extrusionOk="0">
                    <a:moveTo>
                      <a:pt x="1" y="1"/>
                    </a:moveTo>
                    <a:cubicBezTo>
                      <a:pt x="2156" y="1404"/>
                      <a:pt x="4462" y="2557"/>
                      <a:pt x="6818" y="3560"/>
                    </a:cubicBezTo>
                    <a:cubicBezTo>
                      <a:pt x="7996" y="4036"/>
                      <a:pt x="9199" y="4487"/>
                      <a:pt x="10427" y="4863"/>
                    </a:cubicBezTo>
                    <a:cubicBezTo>
                      <a:pt x="11680" y="5239"/>
                      <a:pt x="12933" y="5515"/>
                      <a:pt x="14187" y="5715"/>
                    </a:cubicBezTo>
                    <a:cubicBezTo>
                      <a:pt x="12958" y="5339"/>
                      <a:pt x="11755" y="4913"/>
                      <a:pt x="10577" y="4487"/>
                    </a:cubicBezTo>
                    <a:cubicBezTo>
                      <a:pt x="9374" y="4036"/>
                      <a:pt x="8197" y="3585"/>
                      <a:pt x="7019" y="3083"/>
                    </a:cubicBezTo>
                    <a:cubicBezTo>
                      <a:pt x="5841" y="2607"/>
                      <a:pt x="4663" y="2081"/>
                      <a:pt x="3510" y="1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11"/>
              <p:cNvSpPr/>
              <p:nvPr/>
            </p:nvSpPr>
            <p:spPr>
              <a:xfrm>
                <a:off x="5725725" y="2610300"/>
                <a:ext cx="48275" cy="290750"/>
              </a:xfrm>
              <a:custGeom>
                <a:avLst/>
                <a:gdLst/>
                <a:ahLst/>
                <a:cxnLst/>
                <a:rect l="l" t="t" r="r" b="b"/>
                <a:pathLst>
                  <a:path w="1931" h="11630" extrusionOk="0">
                    <a:moveTo>
                      <a:pt x="0" y="1"/>
                    </a:moveTo>
                    <a:lnTo>
                      <a:pt x="0" y="1"/>
                    </a:lnTo>
                    <a:cubicBezTo>
                      <a:pt x="301" y="1931"/>
                      <a:pt x="527" y="3860"/>
                      <a:pt x="752" y="5815"/>
                    </a:cubicBezTo>
                    <a:lnTo>
                      <a:pt x="1404" y="11630"/>
                    </a:lnTo>
                    <a:lnTo>
                      <a:pt x="1930" y="11555"/>
                    </a:lnTo>
                    <a:lnTo>
                      <a:pt x="1003" y="5765"/>
                    </a:lnTo>
                    <a:cubicBezTo>
                      <a:pt x="677" y="3835"/>
                      <a:pt x="376" y="190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11"/>
              <p:cNvSpPr/>
              <p:nvPr/>
            </p:nvSpPr>
            <p:spPr>
              <a:xfrm>
                <a:off x="3270825" y="3452425"/>
                <a:ext cx="1100900" cy="2006925"/>
              </a:xfrm>
              <a:custGeom>
                <a:avLst/>
                <a:gdLst/>
                <a:ahLst/>
                <a:cxnLst/>
                <a:rect l="l" t="t" r="r" b="b"/>
                <a:pathLst>
                  <a:path w="44036" h="80277" extrusionOk="0">
                    <a:moveTo>
                      <a:pt x="35113" y="0"/>
                    </a:moveTo>
                    <a:lnTo>
                      <a:pt x="4136" y="902"/>
                    </a:lnTo>
                    <a:cubicBezTo>
                      <a:pt x="4136" y="902"/>
                      <a:pt x="0" y="19399"/>
                      <a:pt x="1680" y="80276"/>
                    </a:cubicBezTo>
                    <a:lnTo>
                      <a:pt x="21179" y="80276"/>
                    </a:lnTo>
                    <a:lnTo>
                      <a:pt x="22382" y="23935"/>
                    </a:lnTo>
                    <a:lnTo>
                      <a:pt x="25239" y="80276"/>
                    </a:lnTo>
                    <a:lnTo>
                      <a:pt x="44036" y="80276"/>
                    </a:lnTo>
                    <a:cubicBezTo>
                      <a:pt x="44036" y="80276"/>
                      <a:pt x="41655" y="17018"/>
                      <a:pt x="35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11"/>
              <p:cNvSpPr/>
              <p:nvPr/>
            </p:nvSpPr>
            <p:spPr>
              <a:xfrm>
                <a:off x="3426850" y="3471850"/>
                <a:ext cx="52650" cy="604650"/>
              </a:xfrm>
              <a:custGeom>
                <a:avLst/>
                <a:gdLst/>
                <a:ahLst/>
                <a:cxnLst/>
                <a:rect l="l" t="t" r="r" b="b"/>
                <a:pathLst>
                  <a:path w="2106" h="24186" fill="none" extrusionOk="0">
                    <a:moveTo>
                      <a:pt x="2105" y="0"/>
                    </a:moveTo>
                    <a:cubicBezTo>
                      <a:pt x="2105" y="0"/>
                      <a:pt x="0" y="18797"/>
                      <a:pt x="326" y="24186"/>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11"/>
              <p:cNvSpPr/>
              <p:nvPr/>
            </p:nvSpPr>
            <p:spPr>
              <a:xfrm>
                <a:off x="3287125" y="4076475"/>
                <a:ext cx="314550" cy="529475"/>
              </a:xfrm>
              <a:custGeom>
                <a:avLst/>
                <a:gdLst/>
                <a:ahLst/>
                <a:cxnLst/>
                <a:rect l="l" t="t" r="r" b="b"/>
                <a:pathLst>
                  <a:path w="12582" h="21179" fill="none" extrusionOk="0">
                    <a:moveTo>
                      <a:pt x="627" y="1"/>
                    </a:moveTo>
                    <a:lnTo>
                      <a:pt x="11604" y="1"/>
                    </a:lnTo>
                    <a:cubicBezTo>
                      <a:pt x="11604" y="1"/>
                      <a:pt x="12582" y="20026"/>
                      <a:pt x="9474" y="20502"/>
                    </a:cubicBezTo>
                    <a:cubicBezTo>
                      <a:pt x="6341" y="20978"/>
                      <a:pt x="1880" y="21179"/>
                      <a:pt x="0" y="19650"/>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11"/>
              <p:cNvSpPr/>
              <p:nvPr/>
            </p:nvSpPr>
            <p:spPr>
              <a:xfrm>
                <a:off x="3302775" y="4133500"/>
                <a:ext cx="276350" cy="25"/>
              </a:xfrm>
              <a:custGeom>
                <a:avLst/>
                <a:gdLst/>
                <a:ahLst/>
                <a:cxnLst/>
                <a:rect l="l" t="t" r="r" b="b"/>
                <a:pathLst>
                  <a:path w="11054" h="1" fill="none" extrusionOk="0">
                    <a:moveTo>
                      <a:pt x="1" y="0"/>
                    </a:moveTo>
                    <a:lnTo>
                      <a:pt x="11053" y="0"/>
                    </a:ln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11"/>
              <p:cNvSpPr/>
              <p:nvPr/>
            </p:nvSpPr>
            <p:spPr>
              <a:xfrm>
                <a:off x="3403650" y="4597775"/>
                <a:ext cx="8800" cy="861575"/>
              </a:xfrm>
              <a:custGeom>
                <a:avLst/>
                <a:gdLst/>
                <a:ahLst/>
                <a:cxnLst/>
                <a:rect l="l" t="t" r="r" b="b"/>
                <a:pathLst>
                  <a:path w="352" h="34463" fill="none" extrusionOk="0">
                    <a:moveTo>
                      <a:pt x="352" y="1"/>
                    </a:moveTo>
                    <a:cubicBezTo>
                      <a:pt x="352" y="1"/>
                      <a:pt x="1" y="25039"/>
                      <a:pt x="352" y="34462"/>
                    </a:cubicBezTo>
                  </a:path>
                </a:pathLst>
              </a:custGeom>
              <a:noFill/>
              <a:ln w="12525" cap="flat" cmpd="sng">
                <a:solidFill>
                  <a:srgbClr val="1F658C"/>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11"/>
              <p:cNvSpPr/>
              <p:nvPr/>
            </p:nvSpPr>
            <p:spPr>
              <a:xfrm>
                <a:off x="3830350" y="3929850"/>
                <a:ext cx="104025" cy="120975"/>
              </a:xfrm>
              <a:custGeom>
                <a:avLst/>
                <a:gdLst/>
                <a:ahLst/>
                <a:cxnLst/>
                <a:rect l="l" t="t" r="r" b="b"/>
                <a:pathLst>
                  <a:path w="4161" h="4839" extrusionOk="0">
                    <a:moveTo>
                      <a:pt x="4161" y="1"/>
                    </a:moveTo>
                    <a:lnTo>
                      <a:pt x="4161" y="1"/>
                    </a:lnTo>
                    <a:cubicBezTo>
                      <a:pt x="3935" y="502"/>
                      <a:pt x="3610" y="903"/>
                      <a:pt x="3284" y="1329"/>
                    </a:cubicBezTo>
                    <a:cubicBezTo>
                      <a:pt x="2933" y="1730"/>
                      <a:pt x="2582" y="2131"/>
                      <a:pt x="2206" y="2507"/>
                    </a:cubicBezTo>
                    <a:cubicBezTo>
                      <a:pt x="1479" y="3284"/>
                      <a:pt x="727" y="4011"/>
                      <a:pt x="1" y="4838"/>
                    </a:cubicBezTo>
                    <a:cubicBezTo>
                      <a:pt x="477" y="4587"/>
                      <a:pt x="928" y="4287"/>
                      <a:pt x="1379" y="3961"/>
                    </a:cubicBezTo>
                    <a:cubicBezTo>
                      <a:pt x="1805" y="3610"/>
                      <a:pt x="2206" y="3234"/>
                      <a:pt x="2582" y="2858"/>
                    </a:cubicBezTo>
                    <a:cubicBezTo>
                      <a:pt x="2958" y="2457"/>
                      <a:pt x="3309" y="2031"/>
                      <a:pt x="3610" y="1555"/>
                    </a:cubicBezTo>
                    <a:cubicBezTo>
                      <a:pt x="3885" y="1079"/>
                      <a:pt x="4161" y="552"/>
                      <a:pt x="41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11"/>
              <p:cNvSpPr/>
              <p:nvPr/>
            </p:nvSpPr>
            <p:spPr>
              <a:xfrm>
                <a:off x="3441250" y="3471850"/>
                <a:ext cx="104675" cy="481225"/>
              </a:xfrm>
              <a:custGeom>
                <a:avLst/>
                <a:gdLst/>
                <a:ahLst/>
                <a:cxnLst/>
                <a:rect l="l" t="t" r="r" b="b"/>
                <a:pathLst>
                  <a:path w="4187" h="19249" fill="none" extrusionOk="0">
                    <a:moveTo>
                      <a:pt x="4186" y="0"/>
                    </a:moveTo>
                    <a:cubicBezTo>
                      <a:pt x="4186" y="0"/>
                      <a:pt x="3459" y="19248"/>
                      <a:pt x="1" y="19248"/>
                    </a:cubicBezTo>
                  </a:path>
                </a:pathLst>
              </a:custGeom>
              <a:solidFill>
                <a:schemeClr val="dk1"/>
              </a:solid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11"/>
              <p:cNvSpPr/>
              <p:nvPr/>
            </p:nvSpPr>
            <p:spPr>
              <a:xfrm>
                <a:off x="3507675" y="1907300"/>
                <a:ext cx="352150" cy="393150"/>
              </a:xfrm>
              <a:custGeom>
                <a:avLst/>
                <a:gdLst/>
                <a:ahLst/>
                <a:cxnLst/>
                <a:rect l="l" t="t" r="r" b="b"/>
                <a:pathLst>
                  <a:path w="14086" h="15726" extrusionOk="0">
                    <a:moveTo>
                      <a:pt x="0" y="0"/>
                    </a:moveTo>
                    <a:lnTo>
                      <a:pt x="0" y="13058"/>
                    </a:lnTo>
                    <a:cubicBezTo>
                      <a:pt x="0" y="13058"/>
                      <a:pt x="2365" y="15726"/>
                      <a:pt x="6368" y="15726"/>
                    </a:cubicBezTo>
                    <a:cubicBezTo>
                      <a:pt x="6823" y="15726"/>
                      <a:pt x="7299" y="15691"/>
                      <a:pt x="7795" y="15614"/>
                    </a:cubicBezTo>
                    <a:cubicBezTo>
                      <a:pt x="12657" y="14837"/>
                      <a:pt x="14085" y="12156"/>
                      <a:pt x="14085" y="12156"/>
                    </a:cubicBezTo>
                    <a:lnTo>
                      <a:pt x="10752" y="0"/>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11"/>
              <p:cNvSpPr/>
              <p:nvPr/>
            </p:nvSpPr>
            <p:spPr>
              <a:xfrm>
                <a:off x="3507675" y="1907300"/>
                <a:ext cx="309550" cy="198050"/>
              </a:xfrm>
              <a:custGeom>
                <a:avLst/>
                <a:gdLst/>
                <a:ahLst/>
                <a:cxnLst/>
                <a:rect l="l" t="t" r="r" b="b"/>
                <a:pathLst>
                  <a:path w="12382" h="7922" extrusionOk="0">
                    <a:moveTo>
                      <a:pt x="0" y="0"/>
                    </a:moveTo>
                    <a:lnTo>
                      <a:pt x="0" y="6091"/>
                    </a:lnTo>
                    <a:cubicBezTo>
                      <a:pt x="1750" y="6977"/>
                      <a:pt x="4087" y="7921"/>
                      <a:pt x="5939" y="7921"/>
                    </a:cubicBezTo>
                    <a:cubicBezTo>
                      <a:pt x="6182" y="7921"/>
                      <a:pt x="6418" y="7905"/>
                      <a:pt x="6642" y="7870"/>
                    </a:cubicBezTo>
                    <a:cubicBezTo>
                      <a:pt x="8672" y="7519"/>
                      <a:pt x="10903" y="6642"/>
                      <a:pt x="12381" y="5990"/>
                    </a:cubicBezTo>
                    <a:lnTo>
                      <a:pt x="10752" y="0"/>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11"/>
              <p:cNvSpPr/>
              <p:nvPr/>
            </p:nvSpPr>
            <p:spPr>
              <a:xfrm>
                <a:off x="3736375" y="1377225"/>
                <a:ext cx="133475" cy="286350"/>
              </a:xfrm>
              <a:custGeom>
                <a:avLst/>
                <a:gdLst/>
                <a:ahLst/>
                <a:cxnLst/>
                <a:rect l="l" t="t" r="r" b="b"/>
                <a:pathLst>
                  <a:path w="5339" h="11454" extrusionOk="0">
                    <a:moveTo>
                      <a:pt x="2682" y="0"/>
                    </a:moveTo>
                    <a:cubicBezTo>
                      <a:pt x="1203" y="0"/>
                      <a:pt x="0" y="2557"/>
                      <a:pt x="0" y="5714"/>
                    </a:cubicBezTo>
                    <a:cubicBezTo>
                      <a:pt x="0" y="8897"/>
                      <a:pt x="1203" y="11454"/>
                      <a:pt x="2682" y="11454"/>
                    </a:cubicBezTo>
                    <a:cubicBezTo>
                      <a:pt x="4161" y="11454"/>
                      <a:pt x="5339" y="8897"/>
                      <a:pt x="5339" y="5714"/>
                    </a:cubicBezTo>
                    <a:cubicBezTo>
                      <a:pt x="5339" y="2557"/>
                      <a:pt x="4161" y="0"/>
                      <a:pt x="2682"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11"/>
              <p:cNvSpPr/>
              <p:nvPr/>
            </p:nvSpPr>
            <p:spPr>
              <a:xfrm>
                <a:off x="3303400" y="1334625"/>
                <a:ext cx="674225" cy="670175"/>
              </a:xfrm>
              <a:custGeom>
                <a:avLst/>
                <a:gdLst/>
                <a:ahLst/>
                <a:cxnLst/>
                <a:rect l="l" t="t" r="r" b="b"/>
                <a:pathLst>
                  <a:path w="26969" h="26807" extrusionOk="0">
                    <a:moveTo>
                      <a:pt x="13144" y="0"/>
                    </a:moveTo>
                    <a:cubicBezTo>
                      <a:pt x="11983" y="0"/>
                      <a:pt x="10628" y="139"/>
                      <a:pt x="9048" y="476"/>
                    </a:cubicBezTo>
                    <a:cubicBezTo>
                      <a:pt x="1" y="2406"/>
                      <a:pt x="3008" y="11980"/>
                      <a:pt x="3008" y="11980"/>
                    </a:cubicBezTo>
                    <a:cubicBezTo>
                      <a:pt x="2748" y="11842"/>
                      <a:pt x="2488" y="11775"/>
                      <a:pt x="2239" y="11775"/>
                    </a:cubicBezTo>
                    <a:cubicBezTo>
                      <a:pt x="1221" y="11775"/>
                      <a:pt x="406" y="12907"/>
                      <a:pt x="627" y="14962"/>
                    </a:cubicBezTo>
                    <a:cubicBezTo>
                      <a:pt x="878" y="17494"/>
                      <a:pt x="3434" y="19449"/>
                      <a:pt x="4312" y="20852"/>
                    </a:cubicBezTo>
                    <a:cubicBezTo>
                      <a:pt x="5045" y="22025"/>
                      <a:pt x="8353" y="26806"/>
                      <a:pt x="14454" y="26806"/>
                    </a:cubicBezTo>
                    <a:cubicBezTo>
                      <a:pt x="15652" y="26806"/>
                      <a:pt x="16957" y="26622"/>
                      <a:pt x="18372" y="26191"/>
                    </a:cubicBezTo>
                    <a:cubicBezTo>
                      <a:pt x="26968" y="23559"/>
                      <a:pt x="23460" y="13734"/>
                      <a:pt x="22758" y="10652"/>
                    </a:cubicBezTo>
                    <a:cubicBezTo>
                      <a:pt x="22056" y="7569"/>
                      <a:pt x="19775" y="3108"/>
                      <a:pt x="19775" y="3108"/>
                    </a:cubicBezTo>
                    <a:cubicBezTo>
                      <a:pt x="19775" y="3108"/>
                      <a:pt x="18631" y="0"/>
                      <a:pt x="1314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11"/>
              <p:cNvSpPr/>
              <p:nvPr/>
            </p:nvSpPr>
            <p:spPr>
              <a:xfrm>
                <a:off x="3258350" y="1216150"/>
                <a:ext cx="621725" cy="660300"/>
              </a:xfrm>
              <a:custGeom>
                <a:avLst/>
                <a:gdLst/>
                <a:ahLst/>
                <a:cxnLst/>
                <a:rect l="l" t="t" r="r" b="b"/>
                <a:pathLst>
                  <a:path w="24869" h="26412" extrusionOk="0">
                    <a:moveTo>
                      <a:pt x="15974" y="0"/>
                    </a:moveTo>
                    <a:cubicBezTo>
                      <a:pt x="15938" y="0"/>
                      <a:pt x="15901" y="1"/>
                      <a:pt x="15863" y="2"/>
                    </a:cubicBezTo>
                    <a:cubicBezTo>
                      <a:pt x="13708" y="52"/>
                      <a:pt x="9948" y="2809"/>
                      <a:pt x="9948" y="2809"/>
                    </a:cubicBezTo>
                    <a:cubicBezTo>
                      <a:pt x="9948" y="2809"/>
                      <a:pt x="9571" y="2650"/>
                      <a:pt x="8975" y="2650"/>
                    </a:cubicBezTo>
                    <a:cubicBezTo>
                      <a:pt x="7550" y="2650"/>
                      <a:pt x="4873" y="3559"/>
                      <a:pt x="3106" y="9726"/>
                    </a:cubicBezTo>
                    <a:cubicBezTo>
                      <a:pt x="3106" y="9726"/>
                      <a:pt x="124" y="11055"/>
                      <a:pt x="48" y="14288"/>
                    </a:cubicBezTo>
                    <a:cubicBezTo>
                      <a:pt x="1" y="17345"/>
                      <a:pt x="2092" y="26411"/>
                      <a:pt x="6020" y="26411"/>
                    </a:cubicBezTo>
                    <a:cubicBezTo>
                      <a:pt x="6214" y="26411"/>
                      <a:pt x="6412" y="26389"/>
                      <a:pt x="6615" y="26343"/>
                    </a:cubicBezTo>
                    <a:cubicBezTo>
                      <a:pt x="6615" y="26343"/>
                      <a:pt x="6038" y="24839"/>
                      <a:pt x="4835" y="24012"/>
                    </a:cubicBezTo>
                    <a:cubicBezTo>
                      <a:pt x="3632" y="23185"/>
                      <a:pt x="1527" y="18348"/>
                      <a:pt x="3031" y="16970"/>
                    </a:cubicBezTo>
                    <a:cubicBezTo>
                      <a:pt x="3214" y="16801"/>
                      <a:pt x="3392" y="16728"/>
                      <a:pt x="3564" y="16728"/>
                    </a:cubicBezTo>
                    <a:cubicBezTo>
                      <a:pt x="4799" y="16728"/>
                      <a:pt x="5687" y="20554"/>
                      <a:pt x="5687" y="20554"/>
                    </a:cubicBezTo>
                    <a:lnTo>
                      <a:pt x="6489" y="20127"/>
                    </a:lnTo>
                    <a:cubicBezTo>
                      <a:pt x="6489" y="20127"/>
                      <a:pt x="7617" y="16744"/>
                      <a:pt x="6489" y="12107"/>
                    </a:cubicBezTo>
                    <a:lnTo>
                      <a:pt x="6489" y="12107"/>
                    </a:lnTo>
                    <a:cubicBezTo>
                      <a:pt x="6490" y="12107"/>
                      <a:pt x="8502" y="12919"/>
                      <a:pt x="11299" y="12919"/>
                    </a:cubicBezTo>
                    <a:cubicBezTo>
                      <a:pt x="14085" y="12919"/>
                      <a:pt x="17649" y="12114"/>
                      <a:pt x="20775" y="8899"/>
                    </a:cubicBezTo>
                    <a:cubicBezTo>
                      <a:pt x="20775" y="8899"/>
                      <a:pt x="20864" y="8911"/>
                      <a:pt x="21013" y="8911"/>
                    </a:cubicBezTo>
                    <a:cubicBezTo>
                      <a:pt x="21733" y="8911"/>
                      <a:pt x="23870" y="8636"/>
                      <a:pt x="24409" y="5441"/>
                    </a:cubicBezTo>
                    <a:cubicBezTo>
                      <a:pt x="24868" y="2724"/>
                      <a:pt x="22533" y="1274"/>
                      <a:pt x="20375" y="1274"/>
                    </a:cubicBezTo>
                    <a:cubicBezTo>
                      <a:pt x="19468" y="1274"/>
                      <a:pt x="18592" y="1530"/>
                      <a:pt x="17968" y="2057"/>
                    </a:cubicBezTo>
                    <a:cubicBezTo>
                      <a:pt x="17968" y="2057"/>
                      <a:pt x="18041" y="0"/>
                      <a:pt x="15974"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11"/>
              <p:cNvSpPr/>
              <p:nvPr/>
            </p:nvSpPr>
            <p:spPr>
              <a:xfrm>
                <a:off x="3705675" y="1639750"/>
                <a:ext cx="68925" cy="142250"/>
              </a:xfrm>
              <a:custGeom>
                <a:avLst/>
                <a:gdLst/>
                <a:ahLst/>
                <a:cxnLst/>
                <a:rect l="l" t="t" r="r" b="b"/>
                <a:pathLst>
                  <a:path w="2757" h="5690" extrusionOk="0">
                    <a:moveTo>
                      <a:pt x="0" y="0"/>
                    </a:moveTo>
                    <a:cubicBezTo>
                      <a:pt x="125" y="928"/>
                      <a:pt x="351" y="1805"/>
                      <a:pt x="602" y="2707"/>
                    </a:cubicBezTo>
                    <a:lnTo>
                      <a:pt x="627" y="2782"/>
                    </a:lnTo>
                    <a:lnTo>
                      <a:pt x="727" y="2833"/>
                    </a:lnTo>
                    <a:cubicBezTo>
                      <a:pt x="1028" y="3008"/>
                      <a:pt x="1328" y="3209"/>
                      <a:pt x="1604" y="3434"/>
                    </a:cubicBezTo>
                    <a:cubicBezTo>
                      <a:pt x="1729" y="3534"/>
                      <a:pt x="1880" y="3660"/>
                      <a:pt x="1980" y="3785"/>
                    </a:cubicBezTo>
                    <a:cubicBezTo>
                      <a:pt x="2105" y="3885"/>
                      <a:pt x="2181" y="4036"/>
                      <a:pt x="2231" y="4161"/>
                    </a:cubicBezTo>
                    <a:cubicBezTo>
                      <a:pt x="2331" y="4437"/>
                      <a:pt x="2256" y="4762"/>
                      <a:pt x="2055" y="5038"/>
                    </a:cubicBezTo>
                    <a:cubicBezTo>
                      <a:pt x="1855" y="5314"/>
                      <a:pt x="1579" y="5564"/>
                      <a:pt x="1228" y="5690"/>
                    </a:cubicBezTo>
                    <a:cubicBezTo>
                      <a:pt x="1604" y="5690"/>
                      <a:pt x="1980" y="5514"/>
                      <a:pt x="2281" y="5239"/>
                    </a:cubicBezTo>
                    <a:cubicBezTo>
                      <a:pt x="2582" y="4963"/>
                      <a:pt x="2757" y="4487"/>
                      <a:pt x="2657" y="4036"/>
                    </a:cubicBezTo>
                    <a:cubicBezTo>
                      <a:pt x="2531" y="3559"/>
                      <a:pt x="2206" y="3284"/>
                      <a:pt x="1930" y="3033"/>
                    </a:cubicBezTo>
                    <a:cubicBezTo>
                      <a:pt x="1632" y="2804"/>
                      <a:pt x="1334" y="2616"/>
                      <a:pt x="1017" y="2452"/>
                    </a:cubicBezTo>
                    <a:lnTo>
                      <a:pt x="1017" y="2452"/>
                    </a:lnTo>
                    <a:cubicBezTo>
                      <a:pt x="726" y="1612"/>
                      <a:pt x="409" y="795"/>
                      <a:pt x="0"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11"/>
              <p:cNvSpPr/>
              <p:nvPr/>
            </p:nvSpPr>
            <p:spPr>
              <a:xfrm>
                <a:off x="3663675" y="1839000"/>
                <a:ext cx="139750" cy="77125"/>
              </a:xfrm>
              <a:custGeom>
                <a:avLst/>
                <a:gdLst/>
                <a:ahLst/>
                <a:cxnLst/>
                <a:rect l="l" t="t" r="r" b="b"/>
                <a:pathLst>
                  <a:path w="5590" h="3085" extrusionOk="0">
                    <a:moveTo>
                      <a:pt x="1" y="0"/>
                    </a:moveTo>
                    <a:cubicBezTo>
                      <a:pt x="1" y="0"/>
                      <a:pt x="588" y="3084"/>
                      <a:pt x="2852" y="3084"/>
                    </a:cubicBezTo>
                    <a:cubicBezTo>
                      <a:pt x="2879" y="3084"/>
                      <a:pt x="2906" y="3084"/>
                      <a:pt x="2933" y="3083"/>
                    </a:cubicBezTo>
                    <a:cubicBezTo>
                      <a:pt x="5264" y="3008"/>
                      <a:pt x="5590" y="0"/>
                      <a:pt x="5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11"/>
              <p:cNvSpPr/>
              <p:nvPr/>
            </p:nvSpPr>
            <p:spPr>
              <a:xfrm>
                <a:off x="3535225" y="1576150"/>
                <a:ext cx="67075" cy="44825"/>
              </a:xfrm>
              <a:custGeom>
                <a:avLst/>
                <a:gdLst/>
                <a:ahLst/>
                <a:cxnLst/>
                <a:rect l="l" t="t" r="r" b="b"/>
                <a:pathLst>
                  <a:path w="2683" h="1793" extrusionOk="0">
                    <a:moveTo>
                      <a:pt x="1556" y="0"/>
                    </a:moveTo>
                    <a:cubicBezTo>
                      <a:pt x="975" y="0"/>
                      <a:pt x="321" y="364"/>
                      <a:pt x="1" y="1793"/>
                    </a:cubicBezTo>
                    <a:lnTo>
                      <a:pt x="2683" y="389"/>
                    </a:lnTo>
                    <a:cubicBezTo>
                      <a:pt x="2683" y="389"/>
                      <a:pt x="2158" y="0"/>
                      <a:pt x="1556"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11"/>
              <p:cNvSpPr/>
              <p:nvPr/>
            </p:nvSpPr>
            <p:spPr>
              <a:xfrm>
                <a:off x="3767700" y="1537825"/>
                <a:ext cx="63925" cy="21750"/>
              </a:xfrm>
              <a:custGeom>
                <a:avLst/>
                <a:gdLst/>
                <a:ahLst/>
                <a:cxnLst/>
                <a:rect l="l" t="t" r="r" b="b"/>
                <a:pathLst>
                  <a:path w="2557" h="870" extrusionOk="0">
                    <a:moveTo>
                      <a:pt x="1109" y="1"/>
                    </a:moveTo>
                    <a:cubicBezTo>
                      <a:pt x="730" y="1"/>
                      <a:pt x="334" y="218"/>
                      <a:pt x="0" y="869"/>
                    </a:cubicBezTo>
                    <a:lnTo>
                      <a:pt x="2557" y="869"/>
                    </a:lnTo>
                    <a:cubicBezTo>
                      <a:pt x="2557" y="869"/>
                      <a:pt x="1866" y="1"/>
                      <a:pt x="1109"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11"/>
              <p:cNvSpPr/>
              <p:nvPr/>
            </p:nvSpPr>
            <p:spPr>
              <a:xfrm>
                <a:off x="3334725" y="1660050"/>
                <a:ext cx="51425" cy="81850"/>
              </a:xfrm>
              <a:custGeom>
                <a:avLst/>
                <a:gdLst/>
                <a:ahLst/>
                <a:cxnLst/>
                <a:rect l="l" t="t" r="r" b="b"/>
                <a:pathLst>
                  <a:path w="2057" h="3274" extrusionOk="0">
                    <a:moveTo>
                      <a:pt x="574" y="0"/>
                    </a:moveTo>
                    <a:cubicBezTo>
                      <a:pt x="507" y="0"/>
                      <a:pt x="440" y="13"/>
                      <a:pt x="377" y="41"/>
                    </a:cubicBezTo>
                    <a:cubicBezTo>
                      <a:pt x="176" y="116"/>
                      <a:pt x="51" y="291"/>
                      <a:pt x="1" y="467"/>
                    </a:cubicBezTo>
                    <a:cubicBezTo>
                      <a:pt x="151" y="366"/>
                      <a:pt x="302" y="266"/>
                      <a:pt x="452" y="266"/>
                    </a:cubicBezTo>
                    <a:cubicBezTo>
                      <a:pt x="577" y="266"/>
                      <a:pt x="653" y="366"/>
                      <a:pt x="753" y="467"/>
                    </a:cubicBezTo>
                    <a:cubicBezTo>
                      <a:pt x="828" y="592"/>
                      <a:pt x="903" y="717"/>
                      <a:pt x="953" y="868"/>
                    </a:cubicBezTo>
                    <a:cubicBezTo>
                      <a:pt x="1028" y="1043"/>
                      <a:pt x="1079" y="1193"/>
                      <a:pt x="1154" y="1344"/>
                    </a:cubicBezTo>
                    <a:cubicBezTo>
                      <a:pt x="1404" y="1996"/>
                      <a:pt x="1655" y="2647"/>
                      <a:pt x="2031" y="3274"/>
                    </a:cubicBezTo>
                    <a:cubicBezTo>
                      <a:pt x="2056" y="2898"/>
                      <a:pt x="2006" y="2547"/>
                      <a:pt x="1931" y="2196"/>
                    </a:cubicBezTo>
                    <a:cubicBezTo>
                      <a:pt x="1856" y="1845"/>
                      <a:pt x="1755" y="1494"/>
                      <a:pt x="1630" y="1168"/>
                    </a:cubicBezTo>
                    <a:cubicBezTo>
                      <a:pt x="1480" y="843"/>
                      <a:pt x="1354" y="492"/>
                      <a:pt x="1028" y="191"/>
                    </a:cubicBezTo>
                    <a:cubicBezTo>
                      <a:pt x="920" y="83"/>
                      <a:pt x="747" y="0"/>
                      <a:pt x="57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11"/>
              <p:cNvSpPr/>
              <p:nvPr/>
            </p:nvSpPr>
            <p:spPr>
              <a:xfrm>
                <a:off x="4077850" y="2662300"/>
                <a:ext cx="443000" cy="1267425"/>
              </a:xfrm>
              <a:custGeom>
                <a:avLst/>
                <a:gdLst/>
                <a:ahLst/>
                <a:cxnLst/>
                <a:rect l="l" t="t" r="r" b="b"/>
                <a:pathLst>
                  <a:path w="17720" h="50697" extrusionOk="0">
                    <a:moveTo>
                      <a:pt x="9324" y="1"/>
                    </a:moveTo>
                    <a:lnTo>
                      <a:pt x="0" y="3460"/>
                    </a:lnTo>
                    <a:lnTo>
                      <a:pt x="3334" y="13209"/>
                    </a:lnTo>
                    <a:cubicBezTo>
                      <a:pt x="4161" y="20778"/>
                      <a:pt x="10827" y="35841"/>
                      <a:pt x="10827" y="35841"/>
                    </a:cubicBezTo>
                    <a:cubicBezTo>
                      <a:pt x="10827" y="35841"/>
                      <a:pt x="9975" y="37470"/>
                      <a:pt x="10276" y="39099"/>
                    </a:cubicBezTo>
                    <a:cubicBezTo>
                      <a:pt x="10502" y="40202"/>
                      <a:pt x="10878" y="42282"/>
                      <a:pt x="11103" y="43460"/>
                    </a:cubicBezTo>
                    <a:cubicBezTo>
                      <a:pt x="11203" y="44011"/>
                      <a:pt x="11680" y="44387"/>
                      <a:pt x="12231" y="44387"/>
                    </a:cubicBezTo>
                    <a:cubicBezTo>
                      <a:pt x="12657" y="44387"/>
                      <a:pt x="13183" y="43861"/>
                      <a:pt x="13158" y="43209"/>
                    </a:cubicBezTo>
                    <a:lnTo>
                      <a:pt x="13158" y="40402"/>
                    </a:lnTo>
                    <a:cubicBezTo>
                      <a:pt x="13158" y="40402"/>
                      <a:pt x="15113" y="45189"/>
                      <a:pt x="14336" y="49425"/>
                    </a:cubicBezTo>
                    <a:cubicBezTo>
                      <a:pt x="14261" y="49926"/>
                      <a:pt x="14512" y="50427"/>
                      <a:pt x="14988" y="50628"/>
                    </a:cubicBezTo>
                    <a:cubicBezTo>
                      <a:pt x="15112" y="50674"/>
                      <a:pt x="15240" y="50696"/>
                      <a:pt x="15365" y="50696"/>
                    </a:cubicBezTo>
                    <a:cubicBezTo>
                      <a:pt x="15847" y="50696"/>
                      <a:pt x="16297" y="50373"/>
                      <a:pt x="16416" y="49876"/>
                    </a:cubicBezTo>
                    <a:cubicBezTo>
                      <a:pt x="16567" y="49174"/>
                      <a:pt x="16717" y="48322"/>
                      <a:pt x="16717" y="47695"/>
                    </a:cubicBezTo>
                    <a:cubicBezTo>
                      <a:pt x="17294" y="47294"/>
                      <a:pt x="17645" y="46643"/>
                      <a:pt x="17695" y="45941"/>
                    </a:cubicBezTo>
                    <a:cubicBezTo>
                      <a:pt x="17695" y="45515"/>
                      <a:pt x="17720" y="45039"/>
                      <a:pt x="17670" y="44563"/>
                    </a:cubicBezTo>
                    <a:cubicBezTo>
                      <a:pt x="17619" y="44036"/>
                      <a:pt x="17569" y="43510"/>
                      <a:pt x="17569" y="42959"/>
                    </a:cubicBezTo>
                    <a:cubicBezTo>
                      <a:pt x="17569" y="41881"/>
                      <a:pt x="17494" y="40001"/>
                      <a:pt x="17093" y="38673"/>
                    </a:cubicBezTo>
                    <a:cubicBezTo>
                      <a:pt x="16492" y="36693"/>
                      <a:pt x="15339" y="35214"/>
                      <a:pt x="15339" y="35214"/>
                    </a:cubicBezTo>
                    <a:cubicBezTo>
                      <a:pt x="13083" y="13384"/>
                      <a:pt x="10376" y="9575"/>
                      <a:pt x="10376" y="9575"/>
                    </a:cubicBezTo>
                    <a:lnTo>
                      <a:pt x="9324"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11"/>
              <p:cNvSpPr/>
              <p:nvPr/>
            </p:nvSpPr>
            <p:spPr>
              <a:xfrm>
                <a:off x="3472575" y="2154175"/>
                <a:ext cx="684250" cy="1387875"/>
              </a:xfrm>
              <a:custGeom>
                <a:avLst/>
                <a:gdLst/>
                <a:ahLst/>
                <a:cxnLst/>
                <a:rect l="l" t="t" r="r" b="b"/>
                <a:pathLst>
                  <a:path w="27370" h="55515" extrusionOk="0">
                    <a:moveTo>
                      <a:pt x="14863" y="0"/>
                    </a:moveTo>
                    <a:cubicBezTo>
                      <a:pt x="14863" y="0"/>
                      <a:pt x="12407" y="3183"/>
                      <a:pt x="8447" y="3434"/>
                    </a:cubicBezTo>
                    <a:cubicBezTo>
                      <a:pt x="8269" y="3445"/>
                      <a:pt x="8093" y="3450"/>
                      <a:pt x="7919" y="3450"/>
                    </a:cubicBezTo>
                    <a:cubicBezTo>
                      <a:pt x="4195" y="3450"/>
                      <a:pt x="1404" y="1003"/>
                      <a:pt x="1404" y="1003"/>
                    </a:cubicBezTo>
                    <a:lnTo>
                      <a:pt x="1" y="1253"/>
                    </a:lnTo>
                    <a:lnTo>
                      <a:pt x="1" y="53459"/>
                    </a:lnTo>
                    <a:cubicBezTo>
                      <a:pt x="1" y="53459"/>
                      <a:pt x="3585" y="55514"/>
                      <a:pt x="13033" y="55514"/>
                    </a:cubicBezTo>
                    <a:cubicBezTo>
                      <a:pt x="22482" y="55514"/>
                      <a:pt x="27369" y="51930"/>
                      <a:pt x="27369" y="51930"/>
                    </a:cubicBezTo>
                    <a:lnTo>
                      <a:pt x="179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11"/>
              <p:cNvSpPr/>
              <p:nvPr/>
            </p:nvSpPr>
            <p:spPr>
              <a:xfrm>
                <a:off x="3472575" y="2153525"/>
                <a:ext cx="424850" cy="147750"/>
              </a:xfrm>
              <a:custGeom>
                <a:avLst/>
                <a:gdLst/>
                <a:ahLst/>
                <a:cxnLst/>
                <a:rect l="l" t="t" r="r" b="b"/>
                <a:pathLst>
                  <a:path w="16994" h="5910" extrusionOk="0">
                    <a:moveTo>
                      <a:pt x="16993" y="1"/>
                    </a:moveTo>
                    <a:lnTo>
                      <a:pt x="14863" y="26"/>
                    </a:lnTo>
                    <a:cubicBezTo>
                      <a:pt x="14863" y="26"/>
                      <a:pt x="11780" y="3460"/>
                      <a:pt x="8447" y="3460"/>
                    </a:cubicBezTo>
                    <a:cubicBezTo>
                      <a:pt x="4136" y="3460"/>
                      <a:pt x="1404" y="1029"/>
                      <a:pt x="1404" y="1029"/>
                    </a:cubicBezTo>
                    <a:lnTo>
                      <a:pt x="1" y="1279"/>
                    </a:lnTo>
                    <a:cubicBezTo>
                      <a:pt x="1" y="1279"/>
                      <a:pt x="1952" y="5909"/>
                      <a:pt x="7463" y="5909"/>
                    </a:cubicBezTo>
                    <a:cubicBezTo>
                      <a:pt x="8006" y="5909"/>
                      <a:pt x="8584" y="5864"/>
                      <a:pt x="9199" y="5765"/>
                    </a:cubicBezTo>
                    <a:cubicBezTo>
                      <a:pt x="16066" y="4638"/>
                      <a:pt x="16993" y="1"/>
                      <a:pt x="16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11"/>
              <p:cNvSpPr/>
              <p:nvPr/>
            </p:nvSpPr>
            <p:spPr>
              <a:xfrm>
                <a:off x="3844125" y="2153300"/>
                <a:ext cx="493150" cy="1507150"/>
              </a:xfrm>
              <a:custGeom>
                <a:avLst/>
                <a:gdLst/>
                <a:ahLst/>
                <a:cxnLst/>
                <a:rect l="l" t="t" r="r" b="b"/>
                <a:pathLst>
                  <a:path w="19726" h="60286" extrusionOk="0">
                    <a:moveTo>
                      <a:pt x="1132" y="0"/>
                    </a:moveTo>
                    <a:cubicBezTo>
                      <a:pt x="424" y="0"/>
                      <a:pt x="1" y="35"/>
                      <a:pt x="1" y="35"/>
                    </a:cubicBezTo>
                    <a:lnTo>
                      <a:pt x="3861" y="14872"/>
                    </a:lnTo>
                    <a:cubicBezTo>
                      <a:pt x="5866" y="22717"/>
                      <a:pt x="7119" y="30737"/>
                      <a:pt x="7570" y="38807"/>
                    </a:cubicBezTo>
                    <a:lnTo>
                      <a:pt x="9550" y="60286"/>
                    </a:lnTo>
                    <a:cubicBezTo>
                      <a:pt x="15114" y="59133"/>
                      <a:pt x="15490" y="56827"/>
                      <a:pt x="15490" y="56827"/>
                    </a:cubicBezTo>
                    <a:lnTo>
                      <a:pt x="10402" y="24672"/>
                    </a:lnTo>
                    <a:lnTo>
                      <a:pt x="19725" y="20737"/>
                    </a:lnTo>
                    <a:cubicBezTo>
                      <a:pt x="19725" y="20737"/>
                      <a:pt x="17695" y="9133"/>
                      <a:pt x="13084" y="4221"/>
                    </a:cubicBezTo>
                    <a:cubicBezTo>
                      <a:pt x="9520" y="424"/>
                      <a:pt x="3597"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11"/>
              <p:cNvSpPr/>
              <p:nvPr/>
            </p:nvSpPr>
            <p:spPr>
              <a:xfrm>
                <a:off x="3086625" y="2179225"/>
                <a:ext cx="524450" cy="1511225"/>
              </a:xfrm>
              <a:custGeom>
                <a:avLst/>
                <a:gdLst/>
                <a:ahLst/>
                <a:cxnLst/>
                <a:rect l="l" t="t" r="r" b="b"/>
                <a:pathLst>
                  <a:path w="20978" h="60449" extrusionOk="0">
                    <a:moveTo>
                      <a:pt x="16842" y="1"/>
                    </a:moveTo>
                    <a:cubicBezTo>
                      <a:pt x="0" y="3384"/>
                      <a:pt x="3258" y="17795"/>
                      <a:pt x="4035" y="20226"/>
                    </a:cubicBezTo>
                    <a:cubicBezTo>
                      <a:pt x="4812" y="22682"/>
                      <a:pt x="7218" y="23259"/>
                      <a:pt x="7218" y="23259"/>
                    </a:cubicBezTo>
                    <a:lnTo>
                      <a:pt x="7218" y="58096"/>
                    </a:lnTo>
                    <a:cubicBezTo>
                      <a:pt x="9921" y="60155"/>
                      <a:pt x="15783" y="60449"/>
                      <a:pt x="18912" y="60449"/>
                    </a:cubicBezTo>
                    <a:cubicBezTo>
                      <a:pt x="20163" y="60449"/>
                      <a:pt x="20978" y="60402"/>
                      <a:pt x="20978" y="60402"/>
                    </a:cubicBezTo>
                    <a:cubicBezTo>
                      <a:pt x="20978" y="60402"/>
                      <a:pt x="20552" y="27971"/>
                      <a:pt x="19298" y="17469"/>
                    </a:cubicBezTo>
                    <a:cubicBezTo>
                      <a:pt x="18045" y="6968"/>
                      <a:pt x="16842" y="1"/>
                      <a:pt x="16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11"/>
              <p:cNvSpPr/>
              <p:nvPr/>
            </p:nvSpPr>
            <p:spPr>
              <a:xfrm>
                <a:off x="3366450" y="2179225"/>
                <a:ext cx="184475" cy="294100"/>
              </a:xfrm>
              <a:custGeom>
                <a:avLst/>
                <a:gdLst/>
                <a:ahLst/>
                <a:cxnLst/>
                <a:rect l="l" t="t" r="r" b="b"/>
                <a:pathLst>
                  <a:path w="7379" h="11764" extrusionOk="0">
                    <a:moveTo>
                      <a:pt x="5649" y="1"/>
                    </a:moveTo>
                    <a:lnTo>
                      <a:pt x="3594" y="376"/>
                    </a:lnTo>
                    <a:cubicBezTo>
                      <a:pt x="3594" y="376"/>
                      <a:pt x="1" y="11764"/>
                      <a:pt x="7033" y="11764"/>
                    </a:cubicBezTo>
                    <a:cubicBezTo>
                      <a:pt x="7145" y="11764"/>
                      <a:pt x="7261" y="11761"/>
                      <a:pt x="7379" y="11755"/>
                    </a:cubicBez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11"/>
              <p:cNvSpPr/>
              <p:nvPr/>
            </p:nvSpPr>
            <p:spPr>
              <a:xfrm>
                <a:off x="3844125" y="2153525"/>
                <a:ext cx="243150" cy="294525"/>
              </a:xfrm>
              <a:custGeom>
                <a:avLst/>
                <a:gdLst/>
                <a:ahLst/>
                <a:cxnLst/>
                <a:rect l="l" t="t" r="r" b="b"/>
                <a:pathLst>
                  <a:path w="9726" h="11781" extrusionOk="0">
                    <a:moveTo>
                      <a:pt x="2131" y="1"/>
                    </a:moveTo>
                    <a:lnTo>
                      <a:pt x="1" y="26"/>
                    </a:lnTo>
                    <a:lnTo>
                      <a:pt x="3059" y="11780"/>
                    </a:lnTo>
                    <a:cubicBezTo>
                      <a:pt x="9725" y="8372"/>
                      <a:pt x="2131" y="1"/>
                      <a:pt x="2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11"/>
              <p:cNvSpPr/>
              <p:nvPr/>
            </p:nvSpPr>
            <p:spPr>
              <a:xfrm>
                <a:off x="4051525" y="2523225"/>
                <a:ext cx="58925" cy="248125"/>
              </a:xfrm>
              <a:custGeom>
                <a:avLst/>
                <a:gdLst/>
                <a:ahLst/>
                <a:cxnLst/>
                <a:rect l="l" t="t" r="r" b="b"/>
                <a:pathLst>
                  <a:path w="2357" h="9925" extrusionOk="0">
                    <a:moveTo>
                      <a:pt x="1" y="0"/>
                    </a:moveTo>
                    <a:cubicBezTo>
                      <a:pt x="427" y="1629"/>
                      <a:pt x="753" y="3283"/>
                      <a:pt x="1053" y="4937"/>
                    </a:cubicBezTo>
                    <a:cubicBezTo>
                      <a:pt x="1354" y="6592"/>
                      <a:pt x="1605" y="8271"/>
                      <a:pt x="1855" y="9925"/>
                    </a:cubicBezTo>
                    <a:lnTo>
                      <a:pt x="2357" y="9850"/>
                    </a:lnTo>
                    <a:cubicBezTo>
                      <a:pt x="2031" y="8170"/>
                      <a:pt x="1680" y="6541"/>
                      <a:pt x="1304" y="4887"/>
                    </a:cubicBezTo>
                    <a:cubicBezTo>
                      <a:pt x="903" y="3233"/>
                      <a:pt x="502" y="160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11"/>
              <p:cNvSpPr/>
              <p:nvPr/>
            </p:nvSpPr>
            <p:spPr>
              <a:xfrm>
                <a:off x="4096650" y="2627850"/>
                <a:ext cx="240625" cy="144750"/>
              </a:xfrm>
              <a:custGeom>
                <a:avLst/>
                <a:gdLst/>
                <a:ahLst/>
                <a:cxnLst/>
                <a:rect l="l" t="t" r="r" b="b"/>
                <a:pathLst>
                  <a:path w="9625" h="5790" extrusionOk="0">
                    <a:moveTo>
                      <a:pt x="9248" y="0"/>
                    </a:moveTo>
                    <a:lnTo>
                      <a:pt x="0" y="3935"/>
                    </a:lnTo>
                    <a:lnTo>
                      <a:pt x="326" y="5790"/>
                    </a:lnTo>
                    <a:lnTo>
                      <a:pt x="9624" y="1755"/>
                    </a:lnTo>
                    <a:lnTo>
                      <a:pt x="9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1"/>
              <p:cNvSpPr/>
              <p:nvPr/>
            </p:nvSpPr>
            <p:spPr>
              <a:xfrm>
                <a:off x="3225075" y="1670575"/>
                <a:ext cx="367200" cy="491100"/>
              </a:xfrm>
              <a:custGeom>
                <a:avLst/>
                <a:gdLst/>
                <a:ahLst/>
                <a:cxnLst/>
                <a:rect l="l" t="t" r="r" b="b"/>
                <a:pathLst>
                  <a:path w="14688" h="19644" extrusionOk="0">
                    <a:moveTo>
                      <a:pt x="6491" y="1"/>
                    </a:moveTo>
                    <a:cubicBezTo>
                      <a:pt x="6373" y="1"/>
                      <a:pt x="6253" y="32"/>
                      <a:pt x="6141" y="96"/>
                    </a:cubicBezTo>
                    <a:lnTo>
                      <a:pt x="452" y="3329"/>
                    </a:lnTo>
                    <a:cubicBezTo>
                      <a:pt x="126" y="3504"/>
                      <a:pt x="1" y="3905"/>
                      <a:pt x="151" y="4231"/>
                    </a:cubicBezTo>
                    <a:lnTo>
                      <a:pt x="7044" y="19244"/>
                    </a:lnTo>
                    <a:cubicBezTo>
                      <a:pt x="7169" y="19495"/>
                      <a:pt x="7423" y="19643"/>
                      <a:pt x="7685" y="19643"/>
                    </a:cubicBezTo>
                    <a:cubicBezTo>
                      <a:pt x="7790" y="19643"/>
                      <a:pt x="7896" y="19620"/>
                      <a:pt x="7996" y="19570"/>
                    </a:cubicBezTo>
                    <a:lnTo>
                      <a:pt x="14211" y="16311"/>
                    </a:lnTo>
                    <a:cubicBezTo>
                      <a:pt x="14537" y="16136"/>
                      <a:pt x="14688" y="15710"/>
                      <a:pt x="14512" y="15384"/>
                    </a:cubicBezTo>
                    <a:lnTo>
                      <a:pt x="7119" y="397"/>
                    </a:lnTo>
                    <a:cubicBezTo>
                      <a:pt x="6982" y="141"/>
                      <a:pt x="6741" y="1"/>
                      <a:pt x="6491"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11"/>
              <p:cNvSpPr/>
              <p:nvPr/>
            </p:nvSpPr>
            <p:spPr>
              <a:xfrm>
                <a:off x="2966950" y="1812775"/>
                <a:ext cx="507525" cy="1221075"/>
              </a:xfrm>
              <a:custGeom>
                <a:avLst/>
                <a:gdLst/>
                <a:ahLst/>
                <a:cxnLst/>
                <a:rect l="l" t="t" r="r" b="b"/>
                <a:pathLst>
                  <a:path w="20301" h="48843" extrusionOk="0">
                    <a:moveTo>
                      <a:pt x="17149" y="1"/>
                    </a:moveTo>
                    <a:cubicBezTo>
                      <a:pt x="16900" y="1"/>
                      <a:pt x="16647" y="90"/>
                      <a:pt x="16441" y="272"/>
                    </a:cubicBezTo>
                    <a:cubicBezTo>
                      <a:pt x="14612" y="1877"/>
                      <a:pt x="10201" y="6538"/>
                      <a:pt x="9399" y="8694"/>
                    </a:cubicBezTo>
                    <a:cubicBezTo>
                      <a:pt x="8346" y="11450"/>
                      <a:pt x="10075" y="15260"/>
                      <a:pt x="10075" y="15260"/>
                    </a:cubicBezTo>
                    <a:cubicBezTo>
                      <a:pt x="10075" y="15260"/>
                      <a:pt x="0" y="47240"/>
                      <a:pt x="9173" y="48769"/>
                    </a:cubicBezTo>
                    <a:cubicBezTo>
                      <a:pt x="9470" y="48818"/>
                      <a:pt x="9754" y="48842"/>
                      <a:pt x="10028" y="48842"/>
                    </a:cubicBezTo>
                    <a:cubicBezTo>
                      <a:pt x="18224" y="48842"/>
                      <a:pt x="16029" y="27176"/>
                      <a:pt x="14937" y="15486"/>
                    </a:cubicBezTo>
                    <a:lnTo>
                      <a:pt x="16742" y="13255"/>
                    </a:lnTo>
                    <a:cubicBezTo>
                      <a:pt x="17469" y="12353"/>
                      <a:pt x="17970" y="11275"/>
                      <a:pt x="18221" y="10147"/>
                    </a:cubicBezTo>
                    <a:lnTo>
                      <a:pt x="20000" y="7541"/>
                    </a:lnTo>
                    <a:cubicBezTo>
                      <a:pt x="20251" y="7265"/>
                      <a:pt x="20301" y="6864"/>
                      <a:pt x="20151" y="6538"/>
                    </a:cubicBezTo>
                    <a:cubicBezTo>
                      <a:pt x="20001" y="6156"/>
                      <a:pt x="19641" y="5939"/>
                      <a:pt x="19270" y="5939"/>
                    </a:cubicBezTo>
                    <a:cubicBezTo>
                      <a:pt x="19082" y="5939"/>
                      <a:pt x="18890" y="5994"/>
                      <a:pt x="18722" y="6112"/>
                    </a:cubicBezTo>
                    <a:lnTo>
                      <a:pt x="14060" y="9897"/>
                    </a:lnTo>
                    <a:lnTo>
                      <a:pt x="19023" y="4784"/>
                    </a:lnTo>
                    <a:cubicBezTo>
                      <a:pt x="19348" y="4483"/>
                      <a:pt x="19424" y="3982"/>
                      <a:pt x="19198" y="3606"/>
                    </a:cubicBezTo>
                    <a:cubicBezTo>
                      <a:pt x="19030" y="3285"/>
                      <a:pt x="18713" y="3113"/>
                      <a:pt x="18383" y="3113"/>
                    </a:cubicBezTo>
                    <a:cubicBezTo>
                      <a:pt x="18172" y="3113"/>
                      <a:pt x="17955" y="3183"/>
                      <a:pt x="17770" y="3330"/>
                    </a:cubicBezTo>
                    <a:lnTo>
                      <a:pt x="12582" y="7992"/>
                    </a:lnTo>
                    <a:lnTo>
                      <a:pt x="17920" y="1776"/>
                    </a:lnTo>
                    <a:cubicBezTo>
                      <a:pt x="18296" y="1400"/>
                      <a:pt x="18296" y="774"/>
                      <a:pt x="17945" y="373"/>
                    </a:cubicBezTo>
                    <a:cubicBezTo>
                      <a:pt x="17740" y="127"/>
                      <a:pt x="17447" y="1"/>
                      <a:pt x="17149" y="1"/>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11"/>
              <p:cNvSpPr/>
              <p:nvPr/>
            </p:nvSpPr>
            <p:spPr>
              <a:xfrm>
                <a:off x="3201900" y="1880350"/>
                <a:ext cx="90875" cy="149775"/>
              </a:xfrm>
              <a:custGeom>
                <a:avLst/>
                <a:gdLst/>
                <a:ahLst/>
                <a:cxnLst/>
                <a:rect l="l" t="t" r="r" b="b"/>
                <a:pathLst>
                  <a:path w="3635" h="5991" extrusionOk="0">
                    <a:moveTo>
                      <a:pt x="3008" y="1"/>
                    </a:moveTo>
                    <a:cubicBezTo>
                      <a:pt x="752" y="2156"/>
                      <a:pt x="76" y="5790"/>
                      <a:pt x="1" y="5991"/>
                    </a:cubicBezTo>
                    <a:lnTo>
                      <a:pt x="3635" y="1379"/>
                    </a:lnTo>
                    <a:lnTo>
                      <a:pt x="3008"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11"/>
              <p:cNvSpPr/>
              <p:nvPr/>
            </p:nvSpPr>
            <p:spPr>
              <a:xfrm>
                <a:off x="2588500" y="3820200"/>
                <a:ext cx="223075" cy="438525"/>
              </a:xfrm>
              <a:custGeom>
                <a:avLst/>
                <a:gdLst/>
                <a:ahLst/>
                <a:cxnLst/>
                <a:rect l="l" t="t" r="r" b="b"/>
                <a:pathLst>
                  <a:path w="8923" h="17541" extrusionOk="0">
                    <a:moveTo>
                      <a:pt x="3183" y="1"/>
                    </a:moveTo>
                    <a:cubicBezTo>
                      <a:pt x="3183" y="1"/>
                      <a:pt x="0" y="14237"/>
                      <a:pt x="526" y="15690"/>
                    </a:cubicBezTo>
                    <a:cubicBezTo>
                      <a:pt x="1078" y="17144"/>
                      <a:pt x="2055" y="17294"/>
                      <a:pt x="2055" y="17294"/>
                    </a:cubicBezTo>
                    <a:cubicBezTo>
                      <a:pt x="2454" y="17464"/>
                      <a:pt x="2815" y="17541"/>
                      <a:pt x="3144" y="17541"/>
                    </a:cubicBezTo>
                    <a:cubicBezTo>
                      <a:pt x="6412" y="17541"/>
                      <a:pt x="6391" y="9926"/>
                      <a:pt x="6391" y="9926"/>
                    </a:cubicBezTo>
                    <a:cubicBezTo>
                      <a:pt x="8922" y="8497"/>
                      <a:pt x="7168" y="628"/>
                      <a:pt x="7168" y="628"/>
                    </a:cubicBezTo>
                    <a:lnTo>
                      <a:pt x="3183"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11"/>
              <p:cNvSpPr/>
              <p:nvPr/>
            </p:nvSpPr>
            <p:spPr>
              <a:xfrm>
                <a:off x="1675575" y="3271975"/>
                <a:ext cx="1037000" cy="2187375"/>
              </a:xfrm>
              <a:custGeom>
                <a:avLst/>
                <a:gdLst/>
                <a:ahLst/>
                <a:cxnLst/>
                <a:rect l="l" t="t" r="r" b="b"/>
                <a:pathLst>
                  <a:path w="41480" h="87495" extrusionOk="0">
                    <a:moveTo>
                      <a:pt x="36216" y="0"/>
                    </a:moveTo>
                    <a:lnTo>
                      <a:pt x="6742" y="2481"/>
                    </a:lnTo>
                    <a:cubicBezTo>
                      <a:pt x="6742" y="2481"/>
                      <a:pt x="1" y="18872"/>
                      <a:pt x="1780" y="35740"/>
                    </a:cubicBezTo>
                    <a:cubicBezTo>
                      <a:pt x="3560" y="52582"/>
                      <a:pt x="8873" y="87494"/>
                      <a:pt x="8873" y="87494"/>
                    </a:cubicBezTo>
                    <a:lnTo>
                      <a:pt x="35966" y="87494"/>
                    </a:lnTo>
                    <a:cubicBezTo>
                      <a:pt x="35966" y="87494"/>
                      <a:pt x="41480" y="36241"/>
                      <a:pt x="39525" y="23083"/>
                    </a:cubicBezTo>
                    <a:cubicBezTo>
                      <a:pt x="37545" y="9950"/>
                      <a:pt x="36216" y="0"/>
                      <a:pt x="36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11"/>
              <p:cNvSpPr/>
              <p:nvPr/>
            </p:nvSpPr>
            <p:spPr>
              <a:xfrm>
                <a:off x="2287100" y="3849025"/>
                <a:ext cx="109675" cy="1610950"/>
              </a:xfrm>
              <a:custGeom>
                <a:avLst/>
                <a:gdLst/>
                <a:ahLst/>
                <a:cxnLst/>
                <a:rect l="l" t="t" r="r" b="b"/>
                <a:pathLst>
                  <a:path w="4387" h="64438" extrusionOk="0">
                    <a:moveTo>
                      <a:pt x="4387" y="1"/>
                    </a:moveTo>
                    <a:lnTo>
                      <a:pt x="1" y="5364"/>
                    </a:lnTo>
                    <a:lnTo>
                      <a:pt x="1" y="5389"/>
                    </a:lnTo>
                    <a:lnTo>
                      <a:pt x="51" y="64437"/>
                    </a:lnTo>
                    <a:lnTo>
                      <a:pt x="1079" y="64412"/>
                    </a:lnTo>
                    <a:lnTo>
                      <a:pt x="76" y="5389"/>
                    </a:lnTo>
                    <a:lnTo>
                      <a:pt x="51" y="5414"/>
                    </a:lnTo>
                    <a:lnTo>
                      <a:pt x="51" y="5414"/>
                    </a:lnTo>
                    <a:lnTo>
                      <a:pt x="43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11"/>
              <p:cNvSpPr/>
              <p:nvPr/>
            </p:nvSpPr>
            <p:spPr>
              <a:xfrm>
                <a:off x="1829725" y="3334000"/>
                <a:ext cx="151025" cy="2125350"/>
              </a:xfrm>
              <a:custGeom>
                <a:avLst/>
                <a:gdLst/>
                <a:ahLst/>
                <a:cxnLst/>
                <a:rect l="l" t="t" r="r" b="b"/>
                <a:pathLst>
                  <a:path w="6041" h="85014" fill="none" extrusionOk="0">
                    <a:moveTo>
                      <a:pt x="5013" y="0"/>
                    </a:moveTo>
                    <a:cubicBezTo>
                      <a:pt x="4211" y="1930"/>
                      <a:pt x="0" y="13559"/>
                      <a:pt x="0" y="29223"/>
                    </a:cubicBezTo>
                    <a:cubicBezTo>
                      <a:pt x="0" y="44888"/>
                      <a:pt x="6040" y="85013"/>
                      <a:pt x="6040" y="85013"/>
                    </a:cubicBezTo>
                  </a:path>
                </a:pathLst>
              </a:custGeom>
              <a:no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11"/>
              <p:cNvSpPr/>
              <p:nvPr/>
            </p:nvSpPr>
            <p:spPr>
              <a:xfrm>
                <a:off x="1885475" y="3334000"/>
                <a:ext cx="253150" cy="258800"/>
              </a:xfrm>
              <a:custGeom>
                <a:avLst/>
                <a:gdLst/>
                <a:ahLst/>
                <a:cxnLst/>
                <a:rect l="l" t="t" r="r" b="b"/>
                <a:pathLst>
                  <a:path w="10126" h="10352" fill="none" extrusionOk="0">
                    <a:moveTo>
                      <a:pt x="1" y="9424"/>
                    </a:moveTo>
                    <a:cubicBezTo>
                      <a:pt x="1" y="9424"/>
                      <a:pt x="8823" y="10351"/>
                      <a:pt x="10126" y="0"/>
                    </a:cubicBezTo>
                  </a:path>
                </a:pathLst>
              </a:custGeom>
              <a:noFill/>
              <a:ln w="12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11"/>
              <p:cNvSpPr/>
              <p:nvPr/>
            </p:nvSpPr>
            <p:spPr>
              <a:xfrm>
                <a:off x="1672450" y="1577725"/>
                <a:ext cx="873450" cy="805150"/>
              </a:xfrm>
              <a:custGeom>
                <a:avLst/>
                <a:gdLst/>
                <a:ahLst/>
                <a:cxnLst/>
                <a:rect l="l" t="t" r="r" b="b"/>
                <a:pathLst>
                  <a:path w="34938" h="32206" extrusionOk="0">
                    <a:moveTo>
                      <a:pt x="23534" y="0"/>
                    </a:moveTo>
                    <a:cubicBezTo>
                      <a:pt x="19023" y="4512"/>
                      <a:pt x="7444" y="5289"/>
                      <a:pt x="7444" y="5289"/>
                    </a:cubicBezTo>
                    <a:cubicBezTo>
                      <a:pt x="7444" y="5289"/>
                      <a:pt x="3985" y="11805"/>
                      <a:pt x="2256" y="19474"/>
                    </a:cubicBezTo>
                    <a:cubicBezTo>
                      <a:pt x="0" y="29299"/>
                      <a:pt x="9549" y="32206"/>
                      <a:pt x="9549" y="32206"/>
                    </a:cubicBezTo>
                    <a:lnTo>
                      <a:pt x="34938" y="32206"/>
                    </a:lnTo>
                    <a:cubicBezTo>
                      <a:pt x="31855" y="20301"/>
                      <a:pt x="33660" y="5364"/>
                      <a:pt x="33660" y="5364"/>
                    </a:cubicBezTo>
                    <a:lnTo>
                      <a:pt x="23534" y="0"/>
                    </a:ln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11"/>
              <p:cNvSpPr/>
              <p:nvPr/>
            </p:nvSpPr>
            <p:spPr>
              <a:xfrm>
                <a:off x="1970700" y="1983725"/>
                <a:ext cx="417300" cy="473850"/>
              </a:xfrm>
              <a:custGeom>
                <a:avLst/>
                <a:gdLst/>
                <a:ahLst/>
                <a:cxnLst/>
                <a:rect l="l" t="t" r="r" b="b"/>
                <a:pathLst>
                  <a:path w="16692" h="18954" extrusionOk="0">
                    <a:moveTo>
                      <a:pt x="1755" y="1"/>
                    </a:moveTo>
                    <a:lnTo>
                      <a:pt x="0" y="11881"/>
                    </a:lnTo>
                    <a:cubicBezTo>
                      <a:pt x="0" y="11881"/>
                      <a:pt x="1580" y="18954"/>
                      <a:pt x="8809" y="18954"/>
                    </a:cubicBezTo>
                    <a:cubicBezTo>
                      <a:pt x="8920" y="18954"/>
                      <a:pt x="9034" y="18952"/>
                      <a:pt x="9148" y="18948"/>
                    </a:cubicBezTo>
                    <a:cubicBezTo>
                      <a:pt x="16692" y="18748"/>
                      <a:pt x="15489" y="11981"/>
                      <a:pt x="15489" y="11981"/>
                    </a:cubicBezTo>
                    <a:lnTo>
                      <a:pt x="12933" y="3911"/>
                    </a:lnTo>
                    <a:lnTo>
                      <a:pt x="1755" y="1"/>
                    </a:ln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11"/>
              <p:cNvSpPr/>
              <p:nvPr/>
            </p:nvSpPr>
            <p:spPr>
              <a:xfrm>
                <a:off x="2003900" y="1983100"/>
                <a:ext cx="310800" cy="218700"/>
              </a:xfrm>
              <a:custGeom>
                <a:avLst/>
                <a:gdLst/>
                <a:ahLst/>
                <a:cxnLst/>
                <a:rect l="l" t="t" r="r" b="b"/>
                <a:pathLst>
                  <a:path w="12432" h="8748" extrusionOk="0">
                    <a:moveTo>
                      <a:pt x="427" y="1"/>
                    </a:moveTo>
                    <a:lnTo>
                      <a:pt x="1" y="2858"/>
                    </a:lnTo>
                    <a:cubicBezTo>
                      <a:pt x="1103" y="5640"/>
                      <a:pt x="3234" y="8748"/>
                      <a:pt x="8647" y="8748"/>
                    </a:cubicBezTo>
                    <a:cubicBezTo>
                      <a:pt x="10778" y="8748"/>
                      <a:pt x="11780" y="7921"/>
                      <a:pt x="12432" y="6567"/>
                    </a:cubicBezTo>
                    <a:lnTo>
                      <a:pt x="11605" y="3936"/>
                    </a:lnTo>
                    <a:lnTo>
                      <a:pt x="427" y="1"/>
                    </a:ln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11"/>
              <p:cNvSpPr/>
              <p:nvPr/>
            </p:nvSpPr>
            <p:spPr>
              <a:xfrm>
                <a:off x="1862750" y="1414325"/>
                <a:ext cx="670000" cy="711500"/>
              </a:xfrm>
              <a:custGeom>
                <a:avLst/>
                <a:gdLst/>
                <a:ahLst/>
                <a:cxnLst/>
                <a:rect l="l" t="t" r="r" b="b"/>
                <a:pathLst>
                  <a:path w="26800" h="28460" extrusionOk="0">
                    <a:moveTo>
                      <a:pt x="14304" y="0"/>
                    </a:moveTo>
                    <a:cubicBezTo>
                      <a:pt x="10290" y="0"/>
                      <a:pt x="6504" y="2516"/>
                      <a:pt x="5872" y="10145"/>
                    </a:cubicBezTo>
                    <a:cubicBezTo>
                      <a:pt x="5872" y="10145"/>
                      <a:pt x="5105" y="9040"/>
                      <a:pt x="3738" y="9040"/>
                    </a:cubicBezTo>
                    <a:cubicBezTo>
                      <a:pt x="3358" y="9040"/>
                      <a:pt x="2932" y="9125"/>
                      <a:pt x="2464" y="9343"/>
                    </a:cubicBezTo>
                    <a:cubicBezTo>
                      <a:pt x="386" y="10345"/>
                      <a:pt x="1" y="19738"/>
                      <a:pt x="3865" y="19738"/>
                    </a:cubicBezTo>
                    <a:cubicBezTo>
                      <a:pt x="3963" y="19738"/>
                      <a:pt x="4064" y="19732"/>
                      <a:pt x="4168" y="19719"/>
                    </a:cubicBezTo>
                    <a:cubicBezTo>
                      <a:pt x="4168" y="19719"/>
                      <a:pt x="4995" y="26912"/>
                      <a:pt x="11035" y="28165"/>
                    </a:cubicBezTo>
                    <a:cubicBezTo>
                      <a:pt x="11997" y="28364"/>
                      <a:pt x="12864" y="28459"/>
                      <a:pt x="13650" y="28459"/>
                    </a:cubicBezTo>
                    <a:cubicBezTo>
                      <a:pt x="17820" y="28459"/>
                      <a:pt x="19738" y="25797"/>
                      <a:pt x="21762" y="21875"/>
                    </a:cubicBezTo>
                    <a:cubicBezTo>
                      <a:pt x="24143" y="17213"/>
                      <a:pt x="26800" y="6235"/>
                      <a:pt x="21762" y="2576"/>
                    </a:cubicBezTo>
                    <a:cubicBezTo>
                      <a:pt x="19749" y="1114"/>
                      <a:pt x="16976" y="0"/>
                      <a:pt x="14304"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11"/>
              <p:cNvSpPr/>
              <p:nvPr/>
            </p:nvSpPr>
            <p:spPr>
              <a:xfrm>
                <a:off x="2218825" y="1851525"/>
                <a:ext cx="52650" cy="96525"/>
              </a:xfrm>
              <a:custGeom>
                <a:avLst/>
                <a:gdLst/>
                <a:ahLst/>
                <a:cxnLst/>
                <a:rect l="l" t="t" r="r" b="b"/>
                <a:pathLst>
                  <a:path w="2106" h="3861" extrusionOk="0">
                    <a:moveTo>
                      <a:pt x="1704" y="1"/>
                    </a:moveTo>
                    <a:lnTo>
                      <a:pt x="1704" y="1"/>
                    </a:lnTo>
                    <a:cubicBezTo>
                      <a:pt x="1454" y="577"/>
                      <a:pt x="1278" y="1154"/>
                      <a:pt x="1153" y="1755"/>
                    </a:cubicBezTo>
                    <a:lnTo>
                      <a:pt x="1128" y="1830"/>
                    </a:lnTo>
                    <a:lnTo>
                      <a:pt x="1203" y="1956"/>
                    </a:lnTo>
                    <a:cubicBezTo>
                      <a:pt x="1328" y="2156"/>
                      <a:pt x="1479" y="2382"/>
                      <a:pt x="1529" y="2632"/>
                    </a:cubicBezTo>
                    <a:cubicBezTo>
                      <a:pt x="1604" y="2858"/>
                      <a:pt x="1554" y="3083"/>
                      <a:pt x="1454" y="3259"/>
                    </a:cubicBezTo>
                    <a:cubicBezTo>
                      <a:pt x="1404" y="3334"/>
                      <a:pt x="1328" y="3409"/>
                      <a:pt x="1228" y="3459"/>
                    </a:cubicBezTo>
                    <a:cubicBezTo>
                      <a:pt x="1128" y="3484"/>
                      <a:pt x="1003" y="3535"/>
                      <a:pt x="852" y="3535"/>
                    </a:cubicBezTo>
                    <a:cubicBezTo>
                      <a:pt x="736" y="3556"/>
                      <a:pt x="619" y="3563"/>
                      <a:pt x="501" y="3563"/>
                    </a:cubicBezTo>
                    <a:cubicBezTo>
                      <a:pt x="339" y="3563"/>
                      <a:pt x="174" y="3549"/>
                      <a:pt x="0" y="3535"/>
                    </a:cubicBezTo>
                    <a:lnTo>
                      <a:pt x="0" y="3535"/>
                    </a:lnTo>
                    <a:cubicBezTo>
                      <a:pt x="251" y="3710"/>
                      <a:pt x="551" y="3810"/>
                      <a:pt x="852" y="3860"/>
                    </a:cubicBezTo>
                    <a:cubicBezTo>
                      <a:pt x="1003" y="3860"/>
                      <a:pt x="1178" y="3860"/>
                      <a:pt x="1353" y="3835"/>
                    </a:cubicBezTo>
                    <a:cubicBezTo>
                      <a:pt x="1529" y="3785"/>
                      <a:pt x="1704" y="3685"/>
                      <a:pt x="1830" y="3535"/>
                    </a:cubicBezTo>
                    <a:cubicBezTo>
                      <a:pt x="2080" y="3234"/>
                      <a:pt x="2105" y="2833"/>
                      <a:pt x="2030" y="2507"/>
                    </a:cubicBezTo>
                    <a:cubicBezTo>
                      <a:pt x="1940" y="2191"/>
                      <a:pt x="1809" y="1936"/>
                      <a:pt x="1619" y="1706"/>
                    </a:cubicBezTo>
                    <a:lnTo>
                      <a:pt x="1619" y="1706"/>
                    </a:lnTo>
                    <a:cubicBezTo>
                      <a:pt x="1686" y="1146"/>
                      <a:pt x="1728" y="584"/>
                      <a:pt x="1704" y="1"/>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11"/>
              <p:cNvSpPr/>
              <p:nvPr/>
            </p:nvSpPr>
            <p:spPr>
              <a:xfrm>
                <a:off x="2126075" y="1958050"/>
                <a:ext cx="156050" cy="113525"/>
              </a:xfrm>
              <a:custGeom>
                <a:avLst/>
                <a:gdLst/>
                <a:ahLst/>
                <a:cxnLst/>
                <a:rect l="l" t="t" r="r" b="b"/>
                <a:pathLst>
                  <a:path w="6242" h="4541" extrusionOk="0">
                    <a:moveTo>
                      <a:pt x="1104" y="0"/>
                    </a:moveTo>
                    <a:lnTo>
                      <a:pt x="1104" y="0"/>
                    </a:lnTo>
                    <a:cubicBezTo>
                      <a:pt x="1103" y="0"/>
                      <a:pt x="1" y="4411"/>
                      <a:pt x="2657" y="4537"/>
                    </a:cubicBezTo>
                    <a:cubicBezTo>
                      <a:pt x="2709" y="4539"/>
                      <a:pt x="2761" y="4540"/>
                      <a:pt x="2811" y="4540"/>
                    </a:cubicBezTo>
                    <a:cubicBezTo>
                      <a:pt x="5326" y="4540"/>
                      <a:pt x="6241" y="1554"/>
                      <a:pt x="6241" y="1554"/>
                    </a:cubicBezTo>
                    <a:lnTo>
                      <a:pt x="1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11"/>
              <p:cNvSpPr/>
              <p:nvPr/>
            </p:nvSpPr>
            <p:spPr>
              <a:xfrm>
                <a:off x="2133600" y="1733050"/>
                <a:ext cx="61425" cy="17000"/>
              </a:xfrm>
              <a:custGeom>
                <a:avLst/>
                <a:gdLst/>
                <a:ahLst/>
                <a:cxnLst/>
                <a:rect l="l" t="t" r="r" b="b"/>
                <a:pathLst>
                  <a:path w="2457" h="680" extrusionOk="0">
                    <a:moveTo>
                      <a:pt x="1462" y="0"/>
                    </a:moveTo>
                    <a:cubicBezTo>
                      <a:pt x="1098" y="0"/>
                      <a:pt x="619" y="170"/>
                      <a:pt x="1" y="680"/>
                    </a:cubicBezTo>
                    <a:lnTo>
                      <a:pt x="2457" y="680"/>
                    </a:lnTo>
                    <a:cubicBezTo>
                      <a:pt x="2457" y="680"/>
                      <a:pt x="2189" y="0"/>
                      <a:pt x="1462" y="0"/>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11"/>
              <p:cNvSpPr/>
              <p:nvPr/>
            </p:nvSpPr>
            <p:spPr>
              <a:xfrm>
                <a:off x="2364175" y="1793150"/>
                <a:ext cx="47025" cy="38350"/>
              </a:xfrm>
              <a:custGeom>
                <a:avLst/>
                <a:gdLst/>
                <a:ahLst/>
                <a:cxnLst/>
                <a:rect l="l" t="t" r="r" b="b"/>
                <a:pathLst>
                  <a:path w="1881" h="1534" extrusionOk="0">
                    <a:moveTo>
                      <a:pt x="744" y="1"/>
                    </a:moveTo>
                    <a:cubicBezTo>
                      <a:pt x="536" y="1"/>
                      <a:pt x="290" y="75"/>
                      <a:pt x="1" y="255"/>
                    </a:cubicBezTo>
                    <a:lnTo>
                      <a:pt x="1880" y="1534"/>
                    </a:lnTo>
                    <a:cubicBezTo>
                      <a:pt x="1880" y="1534"/>
                      <a:pt x="1695" y="1"/>
                      <a:pt x="744" y="1"/>
                    </a:cubicBezTo>
                    <a:close/>
                  </a:path>
                </a:pathLst>
              </a:custGeom>
              <a:solidFill>
                <a:srgbClr val="722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11"/>
              <p:cNvSpPr/>
              <p:nvPr/>
            </p:nvSpPr>
            <p:spPr>
              <a:xfrm>
                <a:off x="1858525" y="1338125"/>
                <a:ext cx="726850" cy="404775"/>
              </a:xfrm>
              <a:custGeom>
                <a:avLst/>
                <a:gdLst/>
                <a:ahLst/>
                <a:cxnLst/>
                <a:rect l="l" t="t" r="r" b="b"/>
                <a:pathLst>
                  <a:path w="29074" h="16191" extrusionOk="0">
                    <a:moveTo>
                      <a:pt x="13673" y="1"/>
                    </a:moveTo>
                    <a:cubicBezTo>
                      <a:pt x="4663" y="1"/>
                      <a:pt x="3818" y="5747"/>
                      <a:pt x="1" y="14873"/>
                    </a:cubicBezTo>
                    <a:lnTo>
                      <a:pt x="1279" y="15148"/>
                    </a:lnTo>
                    <a:cubicBezTo>
                      <a:pt x="1279" y="15148"/>
                      <a:pt x="1972" y="12334"/>
                      <a:pt x="3543" y="12334"/>
                    </a:cubicBezTo>
                    <a:cubicBezTo>
                      <a:pt x="3713" y="12334"/>
                      <a:pt x="3895" y="12368"/>
                      <a:pt x="4086" y="12441"/>
                    </a:cubicBezTo>
                    <a:cubicBezTo>
                      <a:pt x="6041" y="13193"/>
                      <a:pt x="6116" y="15524"/>
                      <a:pt x="6116" y="15524"/>
                    </a:cubicBezTo>
                    <a:cubicBezTo>
                      <a:pt x="6116" y="15524"/>
                      <a:pt x="6121" y="15524"/>
                      <a:pt x="6132" y="15524"/>
                    </a:cubicBezTo>
                    <a:cubicBezTo>
                      <a:pt x="6471" y="15524"/>
                      <a:pt x="12322" y="15477"/>
                      <a:pt x="15314" y="12241"/>
                    </a:cubicBezTo>
                    <a:lnTo>
                      <a:pt x="15314" y="12241"/>
                    </a:lnTo>
                    <a:lnTo>
                      <a:pt x="13735" y="14822"/>
                    </a:lnTo>
                    <a:cubicBezTo>
                      <a:pt x="13735" y="14822"/>
                      <a:pt x="14178" y="14861"/>
                      <a:pt x="14852" y="14861"/>
                    </a:cubicBezTo>
                    <a:cubicBezTo>
                      <a:pt x="16149" y="14861"/>
                      <a:pt x="18300" y="14719"/>
                      <a:pt x="19801" y="13895"/>
                    </a:cubicBezTo>
                    <a:lnTo>
                      <a:pt x="19801" y="13895"/>
                    </a:lnTo>
                    <a:lnTo>
                      <a:pt x="18723" y="15800"/>
                    </a:lnTo>
                    <a:cubicBezTo>
                      <a:pt x="18723" y="15800"/>
                      <a:pt x="19969" y="16190"/>
                      <a:pt x="21644" y="16190"/>
                    </a:cubicBezTo>
                    <a:cubicBezTo>
                      <a:pt x="23030" y="16190"/>
                      <a:pt x="24708" y="15923"/>
                      <a:pt x="26217" y="14948"/>
                    </a:cubicBezTo>
                    <a:cubicBezTo>
                      <a:pt x="26217" y="14948"/>
                      <a:pt x="29074" y="1614"/>
                      <a:pt x="16943" y="211"/>
                    </a:cubicBezTo>
                    <a:cubicBezTo>
                      <a:pt x="15746" y="70"/>
                      <a:pt x="14660" y="1"/>
                      <a:pt x="13673"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11"/>
              <p:cNvSpPr/>
              <p:nvPr/>
            </p:nvSpPr>
            <p:spPr>
              <a:xfrm>
                <a:off x="1858525" y="1716825"/>
                <a:ext cx="113450" cy="215550"/>
              </a:xfrm>
              <a:custGeom>
                <a:avLst/>
                <a:gdLst/>
                <a:ahLst/>
                <a:cxnLst/>
                <a:rect l="l" t="t" r="r" b="b"/>
                <a:pathLst>
                  <a:path w="4538" h="8622" extrusionOk="0">
                    <a:moveTo>
                      <a:pt x="502" y="0"/>
                    </a:moveTo>
                    <a:lnTo>
                      <a:pt x="1" y="8622"/>
                    </a:lnTo>
                    <a:lnTo>
                      <a:pt x="4537" y="8622"/>
                    </a:lnTo>
                    <a:cubicBezTo>
                      <a:pt x="4161" y="7344"/>
                      <a:pt x="4537" y="6065"/>
                      <a:pt x="4537" y="6065"/>
                    </a:cubicBezTo>
                    <a:cubicBezTo>
                      <a:pt x="126" y="5163"/>
                      <a:pt x="1279" y="0"/>
                      <a:pt x="1279"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11"/>
              <p:cNvSpPr/>
              <p:nvPr/>
            </p:nvSpPr>
            <p:spPr>
              <a:xfrm>
                <a:off x="1928700" y="1687550"/>
                <a:ext cx="63950" cy="130800"/>
              </a:xfrm>
              <a:custGeom>
                <a:avLst/>
                <a:gdLst/>
                <a:ahLst/>
                <a:cxnLst/>
                <a:rect l="l" t="t" r="r" b="b"/>
                <a:pathLst>
                  <a:path w="2558" h="5232" extrusionOk="0">
                    <a:moveTo>
                      <a:pt x="754" y="0"/>
                    </a:moveTo>
                    <a:cubicBezTo>
                      <a:pt x="479" y="0"/>
                      <a:pt x="209" y="91"/>
                      <a:pt x="1" y="244"/>
                    </a:cubicBezTo>
                    <a:cubicBezTo>
                      <a:pt x="155" y="201"/>
                      <a:pt x="311" y="179"/>
                      <a:pt x="463" y="179"/>
                    </a:cubicBezTo>
                    <a:cubicBezTo>
                      <a:pt x="756" y="179"/>
                      <a:pt x="1031" y="263"/>
                      <a:pt x="1229" y="444"/>
                    </a:cubicBezTo>
                    <a:cubicBezTo>
                      <a:pt x="1530" y="720"/>
                      <a:pt x="1680" y="1121"/>
                      <a:pt x="1805" y="1547"/>
                    </a:cubicBezTo>
                    <a:cubicBezTo>
                      <a:pt x="1906" y="1973"/>
                      <a:pt x="1981" y="2399"/>
                      <a:pt x="2006" y="2850"/>
                    </a:cubicBezTo>
                    <a:cubicBezTo>
                      <a:pt x="2027" y="3037"/>
                      <a:pt x="2035" y="3223"/>
                      <a:pt x="2038" y="3411"/>
                    </a:cubicBezTo>
                    <a:lnTo>
                      <a:pt x="2038" y="3411"/>
                    </a:lnTo>
                    <a:cubicBezTo>
                      <a:pt x="1996" y="3350"/>
                      <a:pt x="1952" y="3288"/>
                      <a:pt x="1906" y="3226"/>
                    </a:cubicBezTo>
                    <a:cubicBezTo>
                      <a:pt x="1805" y="3076"/>
                      <a:pt x="1705" y="2926"/>
                      <a:pt x="1580" y="2800"/>
                    </a:cubicBezTo>
                    <a:cubicBezTo>
                      <a:pt x="1455" y="2675"/>
                      <a:pt x="1329" y="2525"/>
                      <a:pt x="1154" y="2500"/>
                    </a:cubicBezTo>
                    <a:lnTo>
                      <a:pt x="1154" y="2500"/>
                    </a:lnTo>
                    <a:cubicBezTo>
                      <a:pt x="1279" y="2600"/>
                      <a:pt x="1379" y="2750"/>
                      <a:pt x="1455" y="2901"/>
                    </a:cubicBezTo>
                    <a:cubicBezTo>
                      <a:pt x="1530" y="3051"/>
                      <a:pt x="1605" y="3201"/>
                      <a:pt x="1680" y="3352"/>
                    </a:cubicBezTo>
                    <a:cubicBezTo>
                      <a:pt x="1831" y="3677"/>
                      <a:pt x="1956" y="4003"/>
                      <a:pt x="2081" y="4304"/>
                    </a:cubicBezTo>
                    <a:lnTo>
                      <a:pt x="2432" y="5231"/>
                    </a:lnTo>
                    <a:lnTo>
                      <a:pt x="2482" y="4229"/>
                    </a:lnTo>
                    <a:cubicBezTo>
                      <a:pt x="2507" y="3753"/>
                      <a:pt x="2557" y="3302"/>
                      <a:pt x="2507" y="2825"/>
                    </a:cubicBezTo>
                    <a:cubicBezTo>
                      <a:pt x="2507" y="2700"/>
                      <a:pt x="2507" y="2575"/>
                      <a:pt x="2482" y="2474"/>
                    </a:cubicBezTo>
                    <a:lnTo>
                      <a:pt x="2432" y="2124"/>
                    </a:lnTo>
                    <a:cubicBezTo>
                      <a:pt x="2407" y="1873"/>
                      <a:pt x="2332" y="1647"/>
                      <a:pt x="2257" y="1397"/>
                    </a:cubicBezTo>
                    <a:cubicBezTo>
                      <a:pt x="2106" y="946"/>
                      <a:pt x="1856" y="469"/>
                      <a:pt x="1404" y="194"/>
                    </a:cubicBezTo>
                    <a:cubicBezTo>
                      <a:pt x="1203" y="59"/>
                      <a:pt x="977" y="0"/>
                      <a:pt x="754" y="0"/>
                    </a:cubicBezTo>
                    <a:close/>
                  </a:path>
                </a:pathLst>
              </a:custGeom>
              <a:solidFill>
                <a:srgbClr val="F76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11"/>
              <p:cNvSpPr/>
              <p:nvPr/>
            </p:nvSpPr>
            <p:spPr>
              <a:xfrm>
                <a:off x="1913050" y="1833175"/>
                <a:ext cx="37000" cy="36950"/>
              </a:xfrm>
              <a:custGeom>
                <a:avLst/>
                <a:gdLst/>
                <a:ahLst/>
                <a:cxnLst/>
                <a:rect l="l" t="t" r="r" b="b"/>
                <a:pathLst>
                  <a:path w="1480" h="1478" extrusionOk="0">
                    <a:moveTo>
                      <a:pt x="1046" y="1"/>
                    </a:moveTo>
                    <a:cubicBezTo>
                      <a:pt x="945" y="1"/>
                      <a:pt x="846" y="39"/>
                      <a:pt x="777" y="108"/>
                    </a:cubicBezTo>
                    <a:lnTo>
                      <a:pt x="126" y="860"/>
                    </a:lnTo>
                    <a:cubicBezTo>
                      <a:pt x="0" y="1010"/>
                      <a:pt x="0" y="1211"/>
                      <a:pt x="151" y="1336"/>
                    </a:cubicBezTo>
                    <a:lnTo>
                      <a:pt x="201" y="1386"/>
                    </a:lnTo>
                    <a:cubicBezTo>
                      <a:pt x="273" y="1446"/>
                      <a:pt x="362" y="1477"/>
                      <a:pt x="448" y="1477"/>
                    </a:cubicBezTo>
                    <a:cubicBezTo>
                      <a:pt x="544" y="1477"/>
                      <a:pt x="637" y="1440"/>
                      <a:pt x="702" y="1361"/>
                    </a:cubicBezTo>
                    <a:lnTo>
                      <a:pt x="1354" y="634"/>
                    </a:lnTo>
                    <a:cubicBezTo>
                      <a:pt x="1479" y="484"/>
                      <a:pt x="1479" y="258"/>
                      <a:pt x="1329" y="133"/>
                    </a:cubicBezTo>
                    <a:lnTo>
                      <a:pt x="1279" y="83"/>
                    </a:lnTo>
                    <a:cubicBezTo>
                      <a:pt x="1211" y="27"/>
                      <a:pt x="1128"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11"/>
              <p:cNvSpPr/>
              <p:nvPr/>
            </p:nvSpPr>
            <p:spPr>
              <a:xfrm>
                <a:off x="1883600" y="1801775"/>
                <a:ext cx="40750" cy="33625"/>
              </a:xfrm>
              <a:custGeom>
                <a:avLst/>
                <a:gdLst/>
                <a:ahLst/>
                <a:cxnLst/>
                <a:rect l="l" t="t" r="r" b="b"/>
                <a:pathLst>
                  <a:path w="1630" h="1345" extrusionOk="0">
                    <a:moveTo>
                      <a:pt x="1182" y="1"/>
                    </a:moveTo>
                    <a:cubicBezTo>
                      <a:pt x="1110" y="1"/>
                      <a:pt x="1038" y="21"/>
                      <a:pt x="978" y="61"/>
                    </a:cubicBezTo>
                    <a:lnTo>
                      <a:pt x="201" y="662"/>
                    </a:lnTo>
                    <a:cubicBezTo>
                      <a:pt x="51" y="788"/>
                      <a:pt x="0" y="988"/>
                      <a:pt x="126" y="1139"/>
                    </a:cubicBezTo>
                    <a:lnTo>
                      <a:pt x="176" y="1214"/>
                    </a:lnTo>
                    <a:cubicBezTo>
                      <a:pt x="233" y="1299"/>
                      <a:pt x="330" y="1344"/>
                      <a:pt x="431" y="1344"/>
                    </a:cubicBezTo>
                    <a:cubicBezTo>
                      <a:pt x="508" y="1344"/>
                      <a:pt x="587" y="1318"/>
                      <a:pt x="652" y="1264"/>
                    </a:cubicBezTo>
                    <a:lnTo>
                      <a:pt x="1429" y="662"/>
                    </a:lnTo>
                    <a:cubicBezTo>
                      <a:pt x="1579" y="562"/>
                      <a:pt x="1630" y="337"/>
                      <a:pt x="1504" y="186"/>
                    </a:cubicBezTo>
                    <a:lnTo>
                      <a:pt x="1454" y="136"/>
                    </a:lnTo>
                    <a:cubicBezTo>
                      <a:pt x="1394" y="46"/>
                      <a:pt x="1289" y="1"/>
                      <a:pt x="1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11"/>
              <p:cNvSpPr/>
              <p:nvPr/>
            </p:nvSpPr>
            <p:spPr>
              <a:xfrm>
                <a:off x="1911175" y="1648925"/>
                <a:ext cx="25700" cy="22225"/>
              </a:xfrm>
              <a:custGeom>
                <a:avLst/>
                <a:gdLst/>
                <a:ahLst/>
                <a:cxnLst/>
                <a:rect l="l" t="t" r="r" b="b"/>
                <a:pathLst>
                  <a:path w="1028" h="889" extrusionOk="0">
                    <a:moveTo>
                      <a:pt x="413" y="1"/>
                    </a:moveTo>
                    <a:cubicBezTo>
                      <a:pt x="308" y="1"/>
                      <a:pt x="203" y="52"/>
                      <a:pt x="126" y="160"/>
                    </a:cubicBezTo>
                    <a:lnTo>
                      <a:pt x="100" y="210"/>
                    </a:lnTo>
                    <a:cubicBezTo>
                      <a:pt x="0" y="360"/>
                      <a:pt x="25" y="586"/>
                      <a:pt x="176" y="686"/>
                    </a:cubicBezTo>
                    <a:lnTo>
                      <a:pt x="401" y="836"/>
                    </a:lnTo>
                    <a:cubicBezTo>
                      <a:pt x="454" y="872"/>
                      <a:pt x="517" y="889"/>
                      <a:pt x="580" y="889"/>
                    </a:cubicBezTo>
                    <a:cubicBezTo>
                      <a:pt x="696" y="889"/>
                      <a:pt x="813" y="833"/>
                      <a:pt x="877" y="736"/>
                    </a:cubicBezTo>
                    <a:lnTo>
                      <a:pt x="902" y="686"/>
                    </a:lnTo>
                    <a:cubicBezTo>
                      <a:pt x="1028" y="511"/>
                      <a:pt x="978" y="310"/>
                      <a:pt x="827" y="210"/>
                    </a:cubicBezTo>
                    <a:lnTo>
                      <a:pt x="602" y="60"/>
                    </a:lnTo>
                    <a:cubicBezTo>
                      <a:pt x="544" y="21"/>
                      <a:pt x="478" y="1"/>
                      <a:pt x="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11"/>
              <p:cNvSpPr/>
              <p:nvPr/>
            </p:nvSpPr>
            <p:spPr>
              <a:xfrm>
                <a:off x="1576575" y="2204300"/>
                <a:ext cx="1060175" cy="1181675"/>
              </a:xfrm>
              <a:custGeom>
                <a:avLst/>
                <a:gdLst/>
                <a:ahLst/>
                <a:cxnLst/>
                <a:rect l="l" t="t" r="r" b="b"/>
                <a:pathLst>
                  <a:path w="42407" h="47267" extrusionOk="0">
                    <a:moveTo>
                      <a:pt x="16216" y="0"/>
                    </a:moveTo>
                    <a:cubicBezTo>
                      <a:pt x="16216" y="0"/>
                      <a:pt x="5038" y="3158"/>
                      <a:pt x="2582" y="10125"/>
                    </a:cubicBezTo>
                    <a:cubicBezTo>
                      <a:pt x="101" y="17118"/>
                      <a:pt x="1" y="45163"/>
                      <a:pt x="11906" y="46767"/>
                    </a:cubicBezTo>
                    <a:cubicBezTo>
                      <a:pt x="11906" y="46767"/>
                      <a:pt x="14134" y="47267"/>
                      <a:pt x="17123" y="47267"/>
                    </a:cubicBezTo>
                    <a:cubicBezTo>
                      <a:pt x="19448" y="47267"/>
                      <a:pt x="22233" y="46965"/>
                      <a:pt x="24788" y="45890"/>
                    </a:cubicBezTo>
                    <a:cubicBezTo>
                      <a:pt x="24788" y="45890"/>
                      <a:pt x="27156" y="46109"/>
                      <a:pt x="30396" y="46109"/>
                    </a:cubicBezTo>
                    <a:cubicBezTo>
                      <a:pt x="33635" y="46109"/>
                      <a:pt x="37745" y="45890"/>
                      <a:pt x="41229" y="45013"/>
                    </a:cubicBezTo>
                    <a:cubicBezTo>
                      <a:pt x="41229" y="45013"/>
                      <a:pt x="42106" y="33384"/>
                      <a:pt x="42257" y="29324"/>
                    </a:cubicBezTo>
                    <a:cubicBezTo>
                      <a:pt x="42407" y="25238"/>
                      <a:pt x="39224" y="14211"/>
                      <a:pt x="39224" y="14211"/>
                    </a:cubicBezTo>
                    <a:lnTo>
                      <a:pt x="38171" y="4236"/>
                    </a:lnTo>
                    <a:cubicBezTo>
                      <a:pt x="34813" y="1529"/>
                      <a:pt x="30452" y="652"/>
                      <a:pt x="30452" y="652"/>
                    </a:cubicBezTo>
                    <a:cubicBezTo>
                      <a:pt x="30452" y="652"/>
                      <a:pt x="30377" y="7594"/>
                      <a:pt x="25364" y="8597"/>
                    </a:cubicBezTo>
                    <a:cubicBezTo>
                      <a:pt x="25109" y="8649"/>
                      <a:pt x="24856" y="8673"/>
                      <a:pt x="24606" y="8673"/>
                    </a:cubicBezTo>
                    <a:cubicBezTo>
                      <a:pt x="19921" y="8673"/>
                      <a:pt x="16216" y="0"/>
                      <a:pt x="16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11"/>
              <p:cNvSpPr/>
              <p:nvPr/>
            </p:nvSpPr>
            <p:spPr>
              <a:xfrm>
                <a:off x="2297750" y="2310175"/>
                <a:ext cx="498775" cy="1538875"/>
              </a:xfrm>
              <a:custGeom>
                <a:avLst/>
                <a:gdLst/>
                <a:ahLst/>
                <a:cxnLst/>
                <a:rect l="l" t="t" r="r" b="b"/>
                <a:pathLst>
                  <a:path w="19951" h="61555" extrusionOk="0">
                    <a:moveTo>
                      <a:pt x="9324" y="1"/>
                    </a:moveTo>
                    <a:cubicBezTo>
                      <a:pt x="1" y="1"/>
                      <a:pt x="9049" y="16793"/>
                      <a:pt x="10377" y="30051"/>
                    </a:cubicBezTo>
                    <a:cubicBezTo>
                      <a:pt x="11705" y="43284"/>
                      <a:pt x="14638" y="61555"/>
                      <a:pt x="14638" y="61555"/>
                    </a:cubicBezTo>
                    <a:lnTo>
                      <a:pt x="19951" y="61555"/>
                    </a:lnTo>
                    <a:cubicBezTo>
                      <a:pt x="19074" y="47018"/>
                      <a:pt x="17770" y="36718"/>
                      <a:pt x="17770" y="32206"/>
                    </a:cubicBezTo>
                    <a:cubicBezTo>
                      <a:pt x="17770" y="27695"/>
                      <a:pt x="15289" y="12883"/>
                      <a:pt x="14287" y="7194"/>
                    </a:cubicBezTo>
                    <a:cubicBezTo>
                      <a:pt x="13259" y="1529"/>
                      <a:pt x="9324" y="1"/>
                      <a:pt x="9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11"/>
              <p:cNvSpPr/>
              <p:nvPr/>
            </p:nvSpPr>
            <p:spPr>
              <a:xfrm>
                <a:off x="2469450" y="2565825"/>
                <a:ext cx="119700" cy="768200"/>
              </a:xfrm>
              <a:custGeom>
                <a:avLst/>
                <a:gdLst/>
                <a:ahLst/>
                <a:cxnLst/>
                <a:rect l="l" t="t" r="r" b="b"/>
                <a:pathLst>
                  <a:path w="4788" h="30728" extrusionOk="0">
                    <a:moveTo>
                      <a:pt x="0" y="0"/>
                    </a:moveTo>
                    <a:lnTo>
                      <a:pt x="0" y="0"/>
                    </a:lnTo>
                    <a:cubicBezTo>
                      <a:pt x="401" y="527"/>
                      <a:pt x="752" y="1078"/>
                      <a:pt x="1078" y="1654"/>
                    </a:cubicBezTo>
                    <a:cubicBezTo>
                      <a:pt x="1379" y="2206"/>
                      <a:pt x="1654" y="2807"/>
                      <a:pt x="1905" y="3409"/>
                    </a:cubicBezTo>
                    <a:cubicBezTo>
                      <a:pt x="2381" y="4612"/>
                      <a:pt x="2757" y="5865"/>
                      <a:pt x="2983" y="7143"/>
                    </a:cubicBezTo>
                    <a:cubicBezTo>
                      <a:pt x="3208" y="8421"/>
                      <a:pt x="3308" y="9725"/>
                      <a:pt x="3384" y="11028"/>
                    </a:cubicBezTo>
                    <a:lnTo>
                      <a:pt x="3634" y="14988"/>
                    </a:lnTo>
                    <a:cubicBezTo>
                      <a:pt x="3985" y="20226"/>
                      <a:pt x="4361" y="25489"/>
                      <a:pt x="4787" y="30727"/>
                    </a:cubicBezTo>
                    <a:cubicBezTo>
                      <a:pt x="4587" y="25464"/>
                      <a:pt x="4336" y="20201"/>
                      <a:pt x="4060" y="14963"/>
                    </a:cubicBezTo>
                    <a:lnTo>
                      <a:pt x="3835" y="11003"/>
                    </a:lnTo>
                    <a:cubicBezTo>
                      <a:pt x="3760" y="9700"/>
                      <a:pt x="3735" y="8371"/>
                      <a:pt x="3459" y="7068"/>
                    </a:cubicBezTo>
                    <a:cubicBezTo>
                      <a:pt x="3208" y="5740"/>
                      <a:pt x="2832" y="4461"/>
                      <a:pt x="2231" y="3258"/>
                    </a:cubicBezTo>
                    <a:cubicBezTo>
                      <a:pt x="1679" y="2055"/>
                      <a:pt x="953" y="92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11"/>
              <p:cNvSpPr/>
              <p:nvPr/>
            </p:nvSpPr>
            <p:spPr>
              <a:xfrm>
                <a:off x="2521450" y="2506725"/>
                <a:ext cx="410425" cy="517350"/>
              </a:xfrm>
              <a:custGeom>
                <a:avLst/>
                <a:gdLst/>
                <a:ahLst/>
                <a:cxnLst/>
                <a:rect l="l" t="t" r="r" b="b"/>
                <a:pathLst>
                  <a:path w="16417" h="20694" extrusionOk="0">
                    <a:moveTo>
                      <a:pt x="7895" y="1"/>
                    </a:moveTo>
                    <a:cubicBezTo>
                      <a:pt x="7605" y="1"/>
                      <a:pt x="7333" y="190"/>
                      <a:pt x="7244" y="460"/>
                    </a:cubicBezTo>
                    <a:lnTo>
                      <a:pt x="3459" y="10460"/>
                    </a:lnTo>
                    <a:lnTo>
                      <a:pt x="176" y="18906"/>
                    </a:lnTo>
                    <a:cubicBezTo>
                      <a:pt x="0" y="19357"/>
                      <a:pt x="301" y="19833"/>
                      <a:pt x="777" y="19883"/>
                    </a:cubicBezTo>
                    <a:lnTo>
                      <a:pt x="8221" y="20685"/>
                    </a:lnTo>
                    <a:cubicBezTo>
                      <a:pt x="8258" y="20691"/>
                      <a:pt x="8295" y="20694"/>
                      <a:pt x="8331" y="20694"/>
                    </a:cubicBezTo>
                    <a:cubicBezTo>
                      <a:pt x="8613" y="20694"/>
                      <a:pt x="8862" y="20526"/>
                      <a:pt x="8973" y="20259"/>
                    </a:cubicBezTo>
                    <a:lnTo>
                      <a:pt x="16241" y="1963"/>
                    </a:lnTo>
                    <a:cubicBezTo>
                      <a:pt x="16417" y="1512"/>
                      <a:pt x="16116" y="1036"/>
                      <a:pt x="15665" y="961"/>
                    </a:cubicBezTo>
                    <a:lnTo>
                      <a:pt x="7995" y="8"/>
                    </a:lnTo>
                    <a:cubicBezTo>
                      <a:pt x="7962" y="3"/>
                      <a:pt x="7928" y="1"/>
                      <a:pt x="7895" y="1"/>
                    </a:cubicBezTo>
                    <a:close/>
                  </a:path>
                </a:pathLst>
              </a:custGeom>
              <a:solidFill>
                <a:srgbClr val="0F3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11"/>
              <p:cNvSpPr/>
              <p:nvPr/>
            </p:nvSpPr>
            <p:spPr>
              <a:xfrm>
                <a:off x="2506400" y="2748925"/>
                <a:ext cx="359050" cy="348250"/>
              </a:xfrm>
              <a:custGeom>
                <a:avLst/>
                <a:gdLst/>
                <a:ahLst/>
                <a:cxnLst/>
                <a:rect l="l" t="t" r="r" b="b"/>
                <a:pathLst>
                  <a:path w="14362" h="13930" extrusionOk="0">
                    <a:moveTo>
                      <a:pt x="3781" y="0"/>
                    </a:moveTo>
                    <a:cubicBezTo>
                      <a:pt x="680" y="0"/>
                      <a:pt x="1" y="8240"/>
                      <a:pt x="1" y="8240"/>
                    </a:cubicBezTo>
                    <a:lnTo>
                      <a:pt x="3334" y="13930"/>
                    </a:lnTo>
                    <a:cubicBezTo>
                      <a:pt x="6367" y="13904"/>
                      <a:pt x="8272" y="13228"/>
                      <a:pt x="9475" y="12451"/>
                    </a:cubicBezTo>
                    <a:cubicBezTo>
                      <a:pt x="10753" y="11599"/>
                      <a:pt x="11480" y="10145"/>
                      <a:pt x="11530" y="8616"/>
                    </a:cubicBezTo>
                    <a:lnTo>
                      <a:pt x="11555" y="7990"/>
                    </a:lnTo>
                    <a:cubicBezTo>
                      <a:pt x="11856" y="7965"/>
                      <a:pt x="12181" y="7839"/>
                      <a:pt x="12482" y="7739"/>
                    </a:cubicBezTo>
                    <a:cubicBezTo>
                      <a:pt x="12933" y="7539"/>
                      <a:pt x="13234" y="7112"/>
                      <a:pt x="13234" y="6636"/>
                    </a:cubicBezTo>
                    <a:lnTo>
                      <a:pt x="13234" y="6586"/>
                    </a:lnTo>
                    <a:cubicBezTo>
                      <a:pt x="13234" y="5915"/>
                      <a:pt x="12675" y="5384"/>
                      <a:pt x="12021" y="5384"/>
                    </a:cubicBezTo>
                    <a:cubicBezTo>
                      <a:pt x="11942" y="5384"/>
                      <a:pt x="11861" y="5392"/>
                      <a:pt x="11780" y="5408"/>
                    </a:cubicBezTo>
                    <a:cubicBezTo>
                      <a:pt x="9976" y="5784"/>
                      <a:pt x="8096" y="5934"/>
                      <a:pt x="8096" y="5934"/>
                    </a:cubicBezTo>
                    <a:cubicBezTo>
                      <a:pt x="10552" y="5483"/>
                      <a:pt x="12557" y="4481"/>
                      <a:pt x="13635" y="3854"/>
                    </a:cubicBezTo>
                    <a:cubicBezTo>
                      <a:pt x="14136" y="3579"/>
                      <a:pt x="14362" y="2977"/>
                      <a:pt x="14161" y="2426"/>
                    </a:cubicBezTo>
                    <a:lnTo>
                      <a:pt x="14161" y="2376"/>
                    </a:lnTo>
                    <a:cubicBezTo>
                      <a:pt x="13993" y="1871"/>
                      <a:pt x="13504" y="1561"/>
                      <a:pt x="12996" y="1561"/>
                    </a:cubicBezTo>
                    <a:cubicBezTo>
                      <a:pt x="12823" y="1561"/>
                      <a:pt x="12648" y="1597"/>
                      <a:pt x="12482" y="1674"/>
                    </a:cubicBezTo>
                    <a:cubicBezTo>
                      <a:pt x="9036" y="3240"/>
                      <a:pt x="6246" y="3534"/>
                      <a:pt x="4638" y="3534"/>
                    </a:cubicBezTo>
                    <a:cubicBezTo>
                      <a:pt x="3673" y="3534"/>
                      <a:pt x="3134" y="3428"/>
                      <a:pt x="3134" y="3428"/>
                    </a:cubicBezTo>
                    <a:lnTo>
                      <a:pt x="4287" y="70"/>
                    </a:lnTo>
                    <a:cubicBezTo>
                      <a:pt x="4111" y="23"/>
                      <a:pt x="3943" y="0"/>
                      <a:pt x="3781" y="0"/>
                    </a:cubicBezTo>
                    <a:close/>
                  </a:path>
                </a:pathLst>
              </a:custGeom>
              <a:solidFill>
                <a:srgbClr val="FA9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11"/>
              <p:cNvSpPr/>
              <p:nvPr/>
            </p:nvSpPr>
            <p:spPr>
              <a:xfrm>
                <a:off x="1955025" y="2951775"/>
                <a:ext cx="514450" cy="110950"/>
              </a:xfrm>
              <a:custGeom>
                <a:avLst/>
                <a:gdLst/>
                <a:ahLst/>
                <a:cxnLst/>
                <a:rect l="l" t="t" r="r" b="b"/>
                <a:pathLst>
                  <a:path w="20578" h="4438" extrusionOk="0">
                    <a:moveTo>
                      <a:pt x="20577" y="1"/>
                    </a:moveTo>
                    <a:cubicBezTo>
                      <a:pt x="20151" y="126"/>
                      <a:pt x="19750" y="277"/>
                      <a:pt x="19324" y="402"/>
                    </a:cubicBezTo>
                    <a:lnTo>
                      <a:pt x="18071" y="753"/>
                    </a:lnTo>
                    <a:cubicBezTo>
                      <a:pt x="17219" y="1003"/>
                      <a:pt x="16367" y="1229"/>
                      <a:pt x="15514" y="1404"/>
                    </a:cubicBezTo>
                    <a:cubicBezTo>
                      <a:pt x="13810" y="1805"/>
                      <a:pt x="12081" y="2156"/>
                      <a:pt x="10377" y="2507"/>
                    </a:cubicBezTo>
                    <a:cubicBezTo>
                      <a:pt x="8647" y="2858"/>
                      <a:pt x="6918" y="3159"/>
                      <a:pt x="5189" y="3485"/>
                    </a:cubicBezTo>
                    <a:lnTo>
                      <a:pt x="1" y="4437"/>
                    </a:lnTo>
                    <a:cubicBezTo>
                      <a:pt x="903" y="4387"/>
                      <a:pt x="1755" y="4287"/>
                      <a:pt x="2632" y="4186"/>
                    </a:cubicBezTo>
                    <a:cubicBezTo>
                      <a:pt x="3509" y="4086"/>
                      <a:pt x="4387" y="3986"/>
                      <a:pt x="5264" y="3861"/>
                    </a:cubicBezTo>
                    <a:cubicBezTo>
                      <a:pt x="6993" y="3635"/>
                      <a:pt x="8748" y="3334"/>
                      <a:pt x="10477" y="3008"/>
                    </a:cubicBezTo>
                    <a:cubicBezTo>
                      <a:pt x="12181" y="2658"/>
                      <a:pt x="13910" y="2282"/>
                      <a:pt x="15615" y="1780"/>
                    </a:cubicBezTo>
                    <a:cubicBezTo>
                      <a:pt x="17294" y="1304"/>
                      <a:pt x="18998" y="778"/>
                      <a:pt x="20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11"/>
              <p:cNvSpPr/>
              <p:nvPr/>
            </p:nvSpPr>
            <p:spPr>
              <a:xfrm>
                <a:off x="1934975" y="3127850"/>
                <a:ext cx="622200" cy="258200"/>
              </a:xfrm>
              <a:custGeom>
                <a:avLst/>
                <a:gdLst/>
                <a:ahLst/>
                <a:cxnLst/>
                <a:rect l="l" t="t" r="r" b="b"/>
                <a:pathLst>
                  <a:path w="24888" h="10328" extrusionOk="0">
                    <a:moveTo>
                      <a:pt x="24888" y="1"/>
                    </a:moveTo>
                    <a:lnTo>
                      <a:pt x="24888" y="1"/>
                    </a:lnTo>
                    <a:cubicBezTo>
                      <a:pt x="24086" y="828"/>
                      <a:pt x="23284" y="1655"/>
                      <a:pt x="22382" y="2407"/>
                    </a:cubicBezTo>
                    <a:cubicBezTo>
                      <a:pt x="21530" y="3184"/>
                      <a:pt x="20602" y="3860"/>
                      <a:pt x="19650" y="4512"/>
                    </a:cubicBezTo>
                    <a:cubicBezTo>
                      <a:pt x="18697" y="5164"/>
                      <a:pt x="17695" y="5765"/>
                      <a:pt x="16692" y="6316"/>
                    </a:cubicBezTo>
                    <a:cubicBezTo>
                      <a:pt x="15665" y="6843"/>
                      <a:pt x="14612" y="7319"/>
                      <a:pt x="13560" y="7745"/>
                    </a:cubicBezTo>
                    <a:cubicBezTo>
                      <a:pt x="11404" y="8597"/>
                      <a:pt x="9174" y="9199"/>
                      <a:pt x="6918" y="9625"/>
                    </a:cubicBezTo>
                    <a:cubicBezTo>
                      <a:pt x="5765" y="9825"/>
                      <a:pt x="4637" y="9976"/>
                      <a:pt x="3484" y="10076"/>
                    </a:cubicBezTo>
                    <a:cubicBezTo>
                      <a:pt x="2640" y="10149"/>
                      <a:pt x="1796" y="10196"/>
                      <a:pt x="943" y="10196"/>
                    </a:cubicBezTo>
                    <a:cubicBezTo>
                      <a:pt x="630" y="10196"/>
                      <a:pt x="316" y="10190"/>
                      <a:pt x="1" y="10176"/>
                    </a:cubicBezTo>
                    <a:lnTo>
                      <a:pt x="1" y="10176"/>
                    </a:lnTo>
                    <a:cubicBezTo>
                      <a:pt x="876" y="10281"/>
                      <a:pt x="1759" y="10328"/>
                      <a:pt x="2644" y="10328"/>
                    </a:cubicBezTo>
                    <a:cubicBezTo>
                      <a:pt x="4089" y="10328"/>
                      <a:pt x="5538" y="10203"/>
                      <a:pt x="6968" y="10001"/>
                    </a:cubicBezTo>
                    <a:cubicBezTo>
                      <a:pt x="9299" y="9675"/>
                      <a:pt x="11555" y="9048"/>
                      <a:pt x="13735" y="8221"/>
                    </a:cubicBezTo>
                    <a:cubicBezTo>
                      <a:pt x="14813" y="7770"/>
                      <a:pt x="15890" y="7269"/>
                      <a:pt x="16918" y="6717"/>
                    </a:cubicBezTo>
                    <a:cubicBezTo>
                      <a:pt x="17920" y="6141"/>
                      <a:pt x="18948" y="5539"/>
                      <a:pt x="19875" y="4838"/>
                    </a:cubicBezTo>
                    <a:cubicBezTo>
                      <a:pt x="21755" y="3459"/>
                      <a:pt x="23459" y="1830"/>
                      <a:pt x="24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11"/>
              <p:cNvSpPr/>
              <p:nvPr/>
            </p:nvSpPr>
            <p:spPr>
              <a:xfrm>
                <a:off x="2409925" y="2917325"/>
                <a:ext cx="201775" cy="255675"/>
              </a:xfrm>
              <a:custGeom>
                <a:avLst/>
                <a:gdLst/>
                <a:ahLst/>
                <a:cxnLst/>
                <a:rect l="l" t="t" r="r" b="b"/>
                <a:pathLst>
                  <a:path w="8071" h="10227" extrusionOk="0">
                    <a:moveTo>
                      <a:pt x="3609" y="1"/>
                    </a:moveTo>
                    <a:lnTo>
                      <a:pt x="0" y="1229"/>
                    </a:lnTo>
                    <a:lnTo>
                      <a:pt x="4787" y="10226"/>
                    </a:lnTo>
                    <a:lnTo>
                      <a:pt x="8070" y="7695"/>
                    </a:lnTo>
                    <a:lnTo>
                      <a:pt x="36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11"/>
              <p:cNvSpPr/>
              <p:nvPr/>
            </p:nvSpPr>
            <p:spPr>
              <a:xfrm>
                <a:off x="1970700" y="2659175"/>
                <a:ext cx="74575" cy="393525"/>
              </a:xfrm>
              <a:custGeom>
                <a:avLst/>
                <a:gdLst/>
                <a:ahLst/>
                <a:cxnLst/>
                <a:rect l="l" t="t" r="r" b="b"/>
                <a:pathLst>
                  <a:path w="2983" h="15741" extrusionOk="0">
                    <a:moveTo>
                      <a:pt x="0" y="1"/>
                    </a:moveTo>
                    <a:lnTo>
                      <a:pt x="0" y="1"/>
                    </a:lnTo>
                    <a:cubicBezTo>
                      <a:pt x="276" y="2632"/>
                      <a:pt x="627" y="5264"/>
                      <a:pt x="1053" y="7895"/>
                    </a:cubicBezTo>
                    <a:cubicBezTo>
                      <a:pt x="1454" y="10502"/>
                      <a:pt x="1930" y="13134"/>
                      <a:pt x="2481" y="15740"/>
                    </a:cubicBezTo>
                    <a:lnTo>
                      <a:pt x="2983" y="15615"/>
                    </a:lnTo>
                    <a:cubicBezTo>
                      <a:pt x="2356" y="13033"/>
                      <a:pt x="1805" y="10452"/>
                      <a:pt x="1303" y="7845"/>
                    </a:cubicBezTo>
                    <a:cubicBezTo>
                      <a:pt x="802" y="5239"/>
                      <a:pt x="351" y="26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11"/>
              <p:cNvSpPr/>
              <p:nvPr/>
            </p:nvSpPr>
            <p:spPr>
              <a:xfrm>
                <a:off x="1820950" y="3315200"/>
                <a:ext cx="779475" cy="146600"/>
              </a:xfrm>
              <a:custGeom>
                <a:avLst/>
                <a:gdLst/>
                <a:ahLst/>
                <a:cxnLst/>
                <a:rect l="l" t="t" r="r" b="b"/>
                <a:pathLst>
                  <a:path w="31179" h="5864" extrusionOk="0">
                    <a:moveTo>
                      <a:pt x="30602" y="0"/>
                    </a:moveTo>
                    <a:cubicBezTo>
                      <a:pt x="30602" y="0"/>
                      <a:pt x="27929" y="1533"/>
                      <a:pt x="20391" y="1533"/>
                    </a:cubicBezTo>
                    <a:cubicBezTo>
                      <a:pt x="18989" y="1533"/>
                      <a:pt x="17418" y="1480"/>
                      <a:pt x="15664" y="1354"/>
                    </a:cubicBezTo>
                    <a:cubicBezTo>
                      <a:pt x="15664" y="1354"/>
                      <a:pt x="11059" y="2798"/>
                      <a:pt x="7416" y="2798"/>
                    </a:cubicBezTo>
                    <a:cubicBezTo>
                      <a:pt x="7072" y="2798"/>
                      <a:pt x="6738" y="2785"/>
                      <a:pt x="6416" y="2757"/>
                    </a:cubicBezTo>
                    <a:cubicBezTo>
                      <a:pt x="2657" y="2431"/>
                      <a:pt x="501" y="1905"/>
                      <a:pt x="501" y="1905"/>
                    </a:cubicBezTo>
                    <a:lnTo>
                      <a:pt x="0" y="3334"/>
                    </a:lnTo>
                    <a:cubicBezTo>
                      <a:pt x="0" y="3334"/>
                      <a:pt x="9537" y="5864"/>
                      <a:pt x="19338" y="5864"/>
                    </a:cubicBezTo>
                    <a:cubicBezTo>
                      <a:pt x="23469" y="5864"/>
                      <a:pt x="27648" y="5414"/>
                      <a:pt x="31178" y="4136"/>
                    </a:cubicBezTo>
                    <a:lnTo>
                      <a:pt x="30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11"/>
              <p:cNvSpPr/>
              <p:nvPr/>
            </p:nvSpPr>
            <p:spPr>
              <a:xfrm>
                <a:off x="1903650" y="2201775"/>
                <a:ext cx="307050" cy="254100"/>
              </a:xfrm>
              <a:custGeom>
                <a:avLst/>
                <a:gdLst/>
                <a:ahLst/>
                <a:cxnLst/>
                <a:rect l="l" t="t" r="r" b="b"/>
                <a:pathLst>
                  <a:path w="12282" h="10164" extrusionOk="0">
                    <a:moveTo>
                      <a:pt x="3158" y="1"/>
                    </a:moveTo>
                    <a:lnTo>
                      <a:pt x="0" y="1254"/>
                    </a:lnTo>
                    <a:cubicBezTo>
                      <a:pt x="0" y="1254"/>
                      <a:pt x="2818" y="10163"/>
                      <a:pt x="8302" y="10163"/>
                    </a:cubicBezTo>
                    <a:cubicBezTo>
                      <a:pt x="9501" y="10163"/>
                      <a:pt x="10828" y="9737"/>
                      <a:pt x="12281" y="8698"/>
                    </a:cubicBezTo>
                    <a:cubicBezTo>
                      <a:pt x="12281" y="8698"/>
                      <a:pt x="6517" y="8121"/>
                      <a:pt x="31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11"/>
              <p:cNvSpPr/>
              <p:nvPr/>
            </p:nvSpPr>
            <p:spPr>
              <a:xfrm>
                <a:off x="2210675" y="2220575"/>
                <a:ext cx="198025" cy="238350"/>
              </a:xfrm>
              <a:custGeom>
                <a:avLst/>
                <a:gdLst/>
                <a:ahLst/>
                <a:cxnLst/>
                <a:rect l="l" t="t" r="r" b="b"/>
                <a:pathLst>
                  <a:path w="7921" h="9534" extrusionOk="0">
                    <a:moveTo>
                      <a:pt x="5088" y="1"/>
                    </a:moveTo>
                    <a:cubicBezTo>
                      <a:pt x="4486" y="7520"/>
                      <a:pt x="0" y="7946"/>
                      <a:pt x="0" y="7946"/>
                    </a:cubicBezTo>
                    <a:cubicBezTo>
                      <a:pt x="1275" y="9075"/>
                      <a:pt x="2350" y="9534"/>
                      <a:pt x="3255" y="9534"/>
                    </a:cubicBezTo>
                    <a:cubicBezTo>
                      <a:pt x="7191" y="9534"/>
                      <a:pt x="7920" y="853"/>
                      <a:pt x="7920" y="853"/>
                    </a:cubicBezTo>
                    <a:cubicBezTo>
                      <a:pt x="6166" y="101"/>
                      <a:pt x="5088" y="1"/>
                      <a:pt x="5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11"/>
              <p:cNvSpPr/>
              <p:nvPr/>
            </p:nvSpPr>
            <p:spPr>
              <a:xfrm>
                <a:off x="2650525" y="3751925"/>
                <a:ext cx="146000" cy="97125"/>
              </a:xfrm>
              <a:custGeom>
                <a:avLst/>
                <a:gdLst/>
                <a:ahLst/>
                <a:cxnLst/>
                <a:rect l="l" t="t" r="r" b="b"/>
                <a:pathLst>
                  <a:path w="5840" h="3885" extrusionOk="0">
                    <a:moveTo>
                      <a:pt x="5664" y="0"/>
                    </a:moveTo>
                    <a:lnTo>
                      <a:pt x="0" y="526"/>
                    </a:lnTo>
                    <a:lnTo>
                      <a:pt x="527" y="3885"/>
                    </a:lnTo>
                    <a:lnTo>
                      <a:pt x="5840" y="3885"/>
                    </a:lnTo>
                    <a:lnTo>
                      <a:pt x="5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7" name="Google Shape;5087;p111"/>
            <p:cNvSpPr/>
            <p:nvPr/>
          </p:nvSpPr>
          <p:spPr>
            <a:xfrm rot="637013">
              <a:off x="1017831" y="2578831"/>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1"/>
            <p:cNvSpPr/>
            <p:nvPr/>
          </p:nvSpPr>
          <p:spPr>
            <a:xfrm rot="637013">
              <a:off x="1203756" y="2633769"/>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11"/>
            <p:cNvSpPr/>
            <p:nvPr/>
          </p:nvSpPr>
          <p:spPr>
            <a:xfrm rot="637013">
              <a:off x="2405906" y="2443406"/>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11"/>
            <p:cNvSpPr/>
            <p:nvPr/>
          </p:nvSpPr>
          <p:spPr>
            <a:xfrm rot="637013">
              <a:off x="2600331" y="2410356"/>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11"/>
            <p:cNvSpPr/>
            <p:nvPr/>
          </p:nvSpPr>
          <p:spPr>
            <a:xfrm rot="637013">
              <a:off x="3876881" y="2531169"/>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11"/>
            <p:cNvSpPr/>
            <p:nvPr/>
          </p:nvSpPr>
          <p:spPr>
            <a:xfrm rot="637013">
              <a:off x="4094206" y="2523431"/>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7" name="Google Shape;5097;p111"/>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5110" name="Google Shape;5110;p111"/>
          <p:cNvSpPr txBox="1"/>
          <p:nvPr/>
        </p:nvSpPr>
        <p:spPr>
          <a:xfrm>
            <a:off x="5426600" y="1204475"/>
            <a:ext cx="2526300" cy="389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Dosis"/>
                <a:ea typeface="Dosis"/>
                <a:cs typeface="Dosis"/>
                <a:sym typeface="Dosis"/>
              </a:rPr>
              <a:t>Do you have any questions?</a:t>
            </a:r>
            <a:endParaRPr b="1">
              <a:solidFill>
                <a:schemeClr val="dk1"/>
              </a:solidFill>
              <a:latin typeface="Dosis"/>
              <a:ea typeface="Dosis"/>
              <a:cs typeface="Dosis"/>
              <a:sym typeface="Dosis"/>
            </a:endParaRPr>
          </a:p>
        </p:txBody>
      </p:sp>
      <p:sp>
        <p:nvSpPr>
          <p:cNvPr id="4" name="Google Shape;3647;p61">
            <a:extLst>
              <a:ext uri="{FF2B5EF4-FFF2-40B4-BE49-F238E27FC236}">
                <a16:creationId xmlns:a16="http://schemas.microsoft.com/office/drawing/2014/main" id="{5BD940F5-D93C-771F-0461-ABBA49806179}"/>
              </a:ext>
            </a:extLst>
          </p:cNvPr>
          <p:cNvSpPr txBox="1">
            <a:spLocks noGrp="1"/>
          </p:cNvSpPr>
          <p:nvPr>
            <p:ph type="subTitle" idx="1"/>
          </p:nvPr>
        </p:nvSpPr>
        <p:spPr>
          <a:xfrm>
            <a:off x="5160989" y="4725474"/>
            <a:ext cx="4319646" cy="442200"/>
          </a:xfrm>
          <a:prstGeom prst="rect">
            <a:avLst/>
          </a:prstGeom>
        </p:spPr>
        <p:txBody>
          <a:bodyPr spcFirstLastPara="1" wrap="square" lIns="91425" tIns="91425" rIns="91425" bIns="91425" anchor="t" anchorCtr="0">
            <a:noAutofit/>
            <a:scene3d>
              <a:camera prst="orthographicFront"/>
              <a:lightRig rig="soft" dir="t">
                <a:rot lat="0" lon="0" rev="15600000"/>
              </a:lightRig>
            </a:scene3d>
            <a:sp3d extrusionH="57150" prstMaterial="softEdge">
              <a:bevelT w="25400" h="38100"/>
            </a:sp3d>
          </a:bodyPr>
          <a:lstStyle/>
          <a:p>
            <a:pPr marL="0" lvl="0" indent="0" algn="l" rtl="0">
              <a:spcBef>
                <a:spcPts val="0"/>
              </a:spcBef>
              <a:spcAft>
                <a:spcPts val="0"/>
              </a:spcAft>
              <a:buNone/>
            </a:pPr>
            <a:r>
              <a:rPr lang="en" b="1" dirty="0">
                <a:ln/>
                <a:solidFill>
                  <a:schemeClr val="accent4"/>
                </a:solidFill>
                <a:latin typeface="Space Grotesk" pitchFamily="2" charset="0"/>
                <a:cs typeface="Space Grotesk" pitchFamily="2" charset="0"/>
              </a:rPr>
              <a:t>Presented by Chen Moasis and Ariel Shirkani</a:t>
            </a:r>
            <a:endParaRPr b="1" dirty="0">
              <a:ln/>
              <a:solidFill>
                <a:schemeClr val="accent4"/>
              </a:solidFill>
              <a:latin typeface="Space Grotesk" pitchFamily="2" charset="0"/>
              <a:cs typeface="Space Grotesk"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97"/>
                                        </p:tgtEl>
                                        <p:attrNameLst>
                                          <p:attrName>style.visibility</p:attrName>
                                        </p:attrNameLst>
                                      </p:cBhvr>
                                      <p:to>
                                        <p:strVal val="visible"/>
                                      </p:to>
                                    </p:set>
                                    <p:anim calcmode="lin" valueType="num">
                                      <p:cBhvr>
                                        <p:cTn id="7" dur="500" fill="hold"/>
                                        <p:tgtEl>
                                          <p:spTgt spid="5097"/>
                                        </p:tgtEl>
                                        <p:attrNameLst>
                                          <p:attrName>ppt_w</p:attrName>
                                        </p:attrNameLst>
                                      </p:cBhvr>
                                      <p:tavLst>
                                        <p:tav tm="0">
                                          <p:val>
                                            <p:fltVal val="0"/>
                                          </p:val>
                                        </p:tav>
                                        <p:tav tm="100000">
                                          <p:val>
                                            <p:strVal val="#ppt_w"/>
                                          </p:val>
                                        </p:tav>
                                      </p:tavLst>
                                    </p:anim>
                                    <p:anim calcmode="lin" valueType="num">
                                      <p:cBhvr>
                                        <p:cTn id="8" dur="500" fill="hold"/>
                                        <p:tgtEl>
                                          <p:spTgt spid="5097"/>
                                        </p:tgtEl>
                                        <p:attrNameLst>
                                          <p:attrName>ppt_h</p:attrName>
                                        </p:attrNameLst>
                                      </p:cBhvr>
                                      <p:tavLst>
                                        <p:tav tm="0">
                                          <p:val>
                                            <p:fltVal val="0"/>
                                          </p:val>
                                        </p:tav>
                                        <p:tav tm="100000">
                                          <p:val>
                                            <p:strVal val="#ppt_h"/>
                                          </p:val>
                                        </p:tav>
                                      </p:tavLst>
                                    </p:anim>
                                    <p:animEffect transition="in" filter="fade">
                                      <p:cBhvr>
                                        <p:cTn id="9" dur="500"/>
                                        <p:tgtEl>
                                          <p:spTgt spid="509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110"/>
                                        </p:tgtEl>
                                        <p:attrNameLst>
                                          <p:attrName>style.visibility</p:attrName>
                                        </p:attrNameLst>
                                      </p:cBhvr>
                                      <p:to>
                                        <p:strVal val="visible"/>
                                      </p:to>
                                    </p:set>
                                    <p:animEffect transition="in" filter="wipe(down)">
                                      <p:cBhvr>
                                        <p:cTn id="14" dur="500"/>
                                        <p:tgtEl>
                                          <p:spTgt spid="5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7" grpId="0"/>
      <p:bldP spid="51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39"/>
        <p:cNvGrpSpPr/>
        <p:nvPr/>
      </p:nvGrpSpPr>
      <p:grpSpPr>
        <a:xfrm>
          <a:off x="0" y="0"/>
          <a:ext cx="0" cy="0"/>
          <a:chOff x="0" y="0"/>
          <a:chExt cx="0" cy="0"/>
        </a:xfrm>
      </p:grpSpPr>
      <p:grpSp>
        <p:nvGrpSpPr>
          <p:cNvPr id="4240" name="Google Shape;4240;p84"/>
          <p:cNvGrpSpPr/>
          <p:nvPr/>
        </p:nvGrpSpPr>
        <p:grpSpPr>
          <a:xfrm>
            <a:off x="6256860" y="962980"/>
            <a:ext cx="1941295" cy="5471785"/>
            <a:chOff x="6256860" y="962980"/>
            <a:chExt cx="1941295" cy="5471785"/>
          </a:xfrm>
        </p:grpSpPr>
        <p:grpSp>
          <p:nvGrpSpPr>
            <p:cNvPr id="4241" name="Google Shape;4241;p84"/>
            <p:cNvGrpSpPr/>
            <p:nvPr/>
          </p:nvGrpSpPr>
          <p:grpSpPr>
            <a:xfrm>
              <a:off x="6256860" y="962980"/>
              <a:ext cx="1941295" cy="5471785"/>
              <a:chOff x="4930225" y="2184175"/>
              <a:chExt cx="465650" cy="1312525"/>
            </a:xfrm>
          </p:grpSpPr>
          <p:sp>
            <p:nvSpPr>
              <p:cNvPr id="4242" name="Google Shape;4242;p84"/>
              <p:cNvSpPr/>
              <p:nvPr/>
            </p:nvSpPr>
            <p:spPr>
              <a:xfrm>
                <a:off x="4995225" y="2873400"/>
                <a:ext cx="328725" cy="623300"/>
              </a:xfrm>
              <a:custGeom>
                <a:avLst/>
                <a:gdLst/>
                <a:ahLst/>
                <a:cxnLst/>
                <a:rect l="l" t="t" r="r" b="b"/>
                <a:pathLst>
                  <a:path w="13149" h="24932" extrusionOk="0">
                    <a:moveTo>
                      <a:pt x="11286" y="0"/>
                    </a:moveTo>
                    <a:lnTo>
                      <a:pt x="1771" y="166"/>
                    </a:lnTo>
                    <a:cubicBezTo>
                      <a:pt x="1" y="5477"/>
                      <a:pt x="148" y="24931"/>
                      <a:pt x="148" y="24931"/>
                    </a:cubicBezTo>
                    <a:lnTo>
                      <a:pt x="5920" y="24673"/>
                    </a:lnTo>
                    <a:lnTo>
                      <a:pt x="6012" y="7321"/>
                    </a:lnTo>
                    <a:lnTo>
                      <a:pt x="7174" y="24599"/>
                    </a:lnTo>
                    <a:lnTo>
                      <a:pt x="13149" y="24341"/>
                    </a:lnTo>
                    <a:cubicBezTo>
                      <a:pt x="12817" y="5624"/>
                      <a:pt x="11286" y="0"/>
                      <a:pt x="1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4"/>
              <p:cNvSpPr/>
              <p:nvPr/>
            </p:nvSpPr>
            <p:spPr>
              <a:xfrm>
                <a:off x="5245100" y="2873850"/>
                <a:ext cx="23075" cy="185350"/>
              </a:xfrm>
              <a:custGeom>
                <a:avLst/>
                <a:gdLst/>
                <a:ahLst/>
                <a:cxnLst/>
                <a:rect l="l" t="t" r="r" b="b"/>
                <a:pathLst>
                  <a:path w="923" h="7414" fill="none" extrusionOk="0">
                    <a:moveTo>
                      <a:pt x="0" y="1"/>
                    </a:moveTo>
                    <a:cubicBezTo>
                      <a:pt x="0" y="1"/>
                      <a:pt x="922" y="5754"/>
                      <a:pt x="886" y="7414"/>
                    </a:cubicBez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4"/>
              <p:cNvSpPr/>
              <p:nvPr/>
            </p:nvSpPr>
            <p:spPr>
              <a:xfrm>
                <a:off x="5222975" y="3057325"/>
                <a:ext cx="96375" cy="162775"/>
              </a:xfrm>
              <a:custGeom>
                <a:avLst/>
                <a:gdLst/>
                <a:ahLst/>
                <a:cxnLst/>
                <a:rect l="l" t="t" r="r" b="b"/>
                <a:pathLst>
                  <a:path w="3855" h="6511" fill="none" extrusionOk="0">
                    <a:moveTo>
                      <a:pt x="3393" y="1"/>
                    </a:moveTo>
                    <a:lnTo>
                      <a:pt x="19" y="148"/>
                    </a:lnTo>
                    <a:cubicBezTo>
                      <a:pt x="19" y="148"/>
                      <a:pt x="0" y="6307"/>
                      <a:pt x="978" y="6418"/>
                    </a:cubicBezTo>
                    <a:cubicBezTo>
                      <a:pt x="1937" y="6510"/>
                      <a:pt x="3301" y="6510"/>
                      <a:pt x="3854" y="6012"/>
                    </a:cubicBez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4"/>
              <p:cNvSpPr/>
              <p:nvPr/>
            </p:nvSpPr>
            <p:spPr>
              <a:xfrm>
                <a:off x="5223900" y="3074400"/>
                <a:ext cx="84850" cy="4175"/>
              </a:xfrm>
              <a:custGeom>
                <a:avLst/>
                <a:gdLst/>
                <a:ahLst/>
                <a:cxnLst/>
                <a:rect l="l" t="t" r="r" b="b"/>
                <a:pathLst>
                  <a:path w="3394" h="167" fill="none" extrusionOk="0">
                    <a:moveTo>
                      <a:pt x="3393" y="0"/>
                    </a:moveTo>
                    <a:lnTo>
                      <a:pt x="0" y="166"/>
                    </a:ln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4"/>
              <p:cNvSpPr/>
              <p:nvPr/>
            </p:nvSpPr>
            <p:spPr>
              <a:xfrm>
                <a:off x="5281525" y="3218675"/>
                <a:ext cx="12000" cy="264650"/>
              </a:xfrm>
              <a:custGeom>
                <a:avLst/>
                <a:gdLst/>
                <a:ahLst/>
                <a:cxnLst/>
                <a:rect l="l" t="t" r="r" b="b"/>
                <a:pathLst>
                  <a:path w="480" h="10586" fill="none" extrusionOk="0">
                    <a:moveTo>
                      <a:pt x="0" y="1"/>
                    </a:moveTo>
                    <a:cubicBezTo>
                      <a:pt x="0" y="1"/>
                      <a:pt x="461" y="7672"/>
                      <a:pt x="480" y="10585"/>
                    </a:cubicBez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4"/>
              <p:cNvSpPr/>
              <p:nvPr/>
            </p:nvSpPr>
            <p:spPr>
              <a:xfrm>
                <a:off x="5111875" y="3020925"/>
                <a:ext cx="33675" cy="35500"/>
              </a:xfrm>
              <a:custGeom>
                <a:avLst/>
                <a:gdLst/>
                <a:ahLst/>
                <a:cxnLst/>
                <a:rect l="l" t="t" r="r" b="b"/>
                <a:pathLst>
                  <a:path w="1347" h="1420" extrusionOk="0">
                    <a:moveTo>
                      <a:pt x="0" y="0"/>
                    </a:moveTo>
                    <a:lnTo>
                      <a:pt x="0" y="0"/>
                    </a:lnTo>
                    <a:cubicBezTo>
                      <a:pt x="129" y="664"/>
                      <a:pt x="793" y="1125"/>
                      <a:pt x="1346" y="1420"/>
                    </a:cubicBezTo>
                    <a:cubicBezTo>
                      <a:pt x="904" y="940"/>
                      <a:pt x="332" y="572"/>
                      <a:pt x="0" y="0"/>
                    </a:cubicBezTo>
                    <a:close/>
                  </a:path>
                </a:pathLst>
              </a:custGeom>
              <a:solidFill>
                <a:srgbClr val="006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4"/>
              <p:cNvSpPr/>
              <p:nvPr/>
            </p:nvSpPr>
            <p:spPr>
              <a:xfrm>
                <a:off x="5224825" y="2874775"/>
                <a:ext cx="38750" cy="147550"/>
              </a:xfrm>
              <a:custGeom>
                <a:avLst/>
                <a:gdLst/>
                <a:ahLst/>
                <a:cxnLst/>
                <a:rect l="l" t="t" r="r" b="b"/>
                <a:pathLst>
                  <a:path w="1550" h="5902" fill="none" extrusionOk="0">
                    <a:moveTo>
                      <a:pt x="0" y="1"/>
                    </a:moveTo>
                    <a:cubicBezTo>
                      <a:pt x="0" y="1"/>
                      <a:pt x="498" y="5901"/>
                      <a:pt x="1549" y="5864"/>
                    </a:cubicBezTo>
                  </a:path>
                </a:pathLst>
              </a:custGeom>
              <a:noFill/>
              <a:ln w="4150" cap="flat" cmpd="sng">
                <a:solidFill>
                  <a:srgbClr val="00658F"/>
                </a:solidFill>
                <a:prstDash val="solid"/>
                <a:miter lim="184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4"/>
              <p:cNvSpPr/>
              <p:nvPr/>
            </p:nvSpPr>
            <p:spPr>
              <a:xfrm>
                <a:off x="5110950" y="2393950"/>
                <a:ext cx="108350" cy="123100"/>
              </a:xfrm>
              <a:custGeom>
                <a:avLst/>
                <a:gdLst/>
                <a:ahLst/>
                <a:cxnLst/>
                <a:rect l="l" t="t" r="r" b="b"/>
                <a:pathLst>
                  <a:path w="4334" h="4924" extrusionOk="0">
                    <a:moveTo>
                      <a:pt x="4168" y="0"/>
                    </a:moveTo>
                    <a:lnTo>
                      <a:pt x="867" y="166"/>
                    </a:lnTo>
                    <a:lnTo>
                      <a:pt x="0" y="3928"/>
                    </a:lnTo>
                    <a:cubicBezTo>
                      <a:pt x="0" y="3928"/>
                      <a:pt x="480" y="4740"/>
                      <a:pt x="1973" y="4906"/>
                    </a:cubicBezTo>
                    <a:cubicBezTo>
                      <a:pt x="2084" y="4918"/>
                      <a:pt x="2191" y="4923"/>
                      <a:pt x="2295" y="4923"/>
                    </a:cubicBezTo>
                    <a:cubicBezTo>
                      <a:pt x="3605" y="4923"/>
                      <a:pt x="4334" y="4020"/>
                      <a:pt x="4334" y="4020"/>
                    </a:cubicBezTo>
                    <a:lnTo>
                      <a:pt x="4168" y="0"/>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4"/>
              <p:cNvSpPr/>
              <p:nvPr/>
            </p:nvSpPr>
            <p:spPr>
              <a:xfrm>
                <a:off x="5122000" y="2393950"/>
                <a:ext cx="95000" cy="62950"/>
              </a:xfrm>
              <a:custGeom>
                <a:avLst/>
                <a:gdLst/>
                <a:ahLst/>
                <a:cxnLst/>
                <a:rect l="l" t="t" r="r" b="b"/>
                <a:pathLst>
                  <a:path w="3800" h="2518" extrusionOk="0">
                    <a:moveTo>
                      <a:pt x="3726" y="0"/>
                    </a:moveTo>
                    <a:lnTo>
                      <a:pt x="425" y="166"/>
                    </a:lnTo>
                    <a:lnTo>
                      <a:pt x="1" y="2010"/>
                    </a:lnTo>
                    <a:cubicBezTo>
                      <a:pt x="462" y="2195"/>
                      <a:pt x="1163" y="2435"/>
                      <a:pt x="1790" y="2508"/>
                    </a:cubicBezTo>
                    <a:cubicBezTo>
                      <a:pt x="1841" y="2515"/>
                      <a:pt x="1895" y="2518"/>
                      <a:pt x="1950" y="2518"/>
                    </a:cubicBezTo>
                    <a:cubicBezTo>
                      <a:pt x="2523" y="2518"/>
                      <a:pt x="3261" y="2184"/>
                      <a:pt x="3800" y="1881"/>
                    </a:cubicBezTo>
                    <a:lnTo>
                      <a:pt x="3726" y="0"/>
                    </a:lnTo>
                    <a:close/>
                  </a:path>
                </a:pathLst>
              </a:custGeom>
              <a:solidFill>
                <a:srgbClr val="FE6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4"/>
              <p:cNvSpPr/>
              <p:nvPr/>
            </p:nvSpPr>
            <p:spPr>
              <a:xfrm>
                <a:off x="5097125" y="2235350"/>
                <a:ext cx="43350" cy="88100"/>
              </a:xfrm>
              <a:custGeom>
                <a:avLst/>
                <a:gdLst/>
                <a:ahLst/>
                <a:cxnLst/>
                <a:rect l="l" t="t" r="r" b="b"/>
                <a:pathLst>
                  <a:path w="1734" h="3524" extrusionOk="0">
                    <a:moveTo>
                      <a:pt x="809" y="1"/>
                    </a:moveTo>
                    <a:cubicBezTo>
                      <a:pt x="803" y="1"/>
                      <a:pt x="798" y="1"/>
                      <a:pt x="793" y="1"/>
                    </a:cubicBezTo>
                    <a:cubicBezTo>
                      <a:pt x="332" y="38"/>
                      <a:pt x="0" y="831"/>
                      <a:pt x="55" y="1808"/>
                    </a:cubicBezTo>
                    <a:cubicBezTo>
                      <a:pt x="92" y="2756"/>
                      <a:pt x="489" y="3523"/>
                      <a:pt x="925" y="3523"/>
                    </a:cubicBezTo>
                    <a:cubicBezTo>
                      <a:pt x="930" y="3523"/>
                      <a:pt x="935" y="3523"/>
                      <a:pt x="941" y="3523"/>
                    </a:cubicBezTo>
                    <a:cubicBezTo>
                      <a:pt x="1402" y="3505"/>
                      <a:pt x="1734" y="2693"/>
                      <a:pt x="1678" y="1734"/>
                    </a:cubicBezTo>
                    <a:cubicBezTo>
                      <a:pt x="1642" y="768"/>
                      <a:pt x="1245" y="1"/>
                      <a:pt x="809"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4"/>
              <p:cNvSpPr/>
              <p:nvPr/>
            </p:nvSpPr>
            <p:spPr>
              <a:xfrm>
                <a:off x="5070850" y="2220000"/>
                <a:ext cx="200250" cy="206425"/>
              </a:xfrm>
              <a:custGeom>
                <a:avLst/>
                <a:gdLst/>
                <a:ahLst/>
                <a:cxnLst/>
                <a:rect l="l" t="t" r="r" b="b"/>
                <a:pathLst>
                  <a:path w="8010" h="8257" extrusionOk="0">
                    <a:moveTo>
                      <a:pt x="4118" y="1"/>
                    </a:moveTo>
                    <a:cubicBezTo>
                      <a:pt x="2257" y="1"/>
                      <a:pt x="1918" y="1058"/>
                      <a:pt x="1918" y="1058"/>
                    </a:cubicBezTo>
                    <a:cubicBezTo>
                      <a:pt x="1918" y="1058"/>
                      <a:pt x="1291" y="2459"/>
                      <a:pt x="1106" y="3418"/>
                    </a:cubicBezTo>
                    <a:cubicBezTo>
                      <a:pt x="941" y="4358"/>
                      <a:pt x="0" y="7438"/>
                      <a:pt x="2674" y="8120"/>
                    </a:cubicBezTo>
                    <a:cubicBezTo>
                      <a:pt x="3047" y="8215"/>
                      <a:pt x="3394" y="8256"/>
                      <a:pt x="3715" y="8256"/>
                    </a:cubicBezTo>
                    <a:cubicBezTo>
                      <a:pt x="5709" y="8256"/>
                      <a:pt x="6709" y="6657"/>
                      <a:pt x="6915" y="6276"/>
                    </a:cubicBezTo>
                    <a:cubicBezTo>
                      <a:pt x="7173" y="5834"/>
                      <a:pt x="7929" y="5207"/>
                      <a:pt x="7966" y="4432"/>
                    </a:cubicBezTo>
                    <a:cubicBezTo>
                      <a:pt x="8010" y="3809"/>
                      <a:pt x="7757" y="3471"/>
                      <a:pt x="7450" y="3471"/>
                    </a:cubicBezTo>
                    <a:cubicBezTo>
                      <a:pt x="7366" y="3471"/>
                      <a:pt x="7279" y="3496"/>
                      <a:pt x="7192" y="3547"/>
                    </a:cubicBezTo>
                    <a:cubicBezTo>
                      <a:pt x="7192" y="3547"/>
                      <a:pt x="7985" y="560"/>
                      <a:pt x="5182" y="99"/>
                    </a:cubicBezTo>
                    <a:cubicBezTo>
                      <a:pt x="4781" y="30"/>
                      <a:pt x="4429" y="1"/>
                      <a:pt x="4118" y="1"/>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4"/>
              <p:cNvSpPr/>
              <p:nvPr/>
            </p:nvSpPr>
            <p:spPr>
              <a:xfrm>
                <a:off x="5091800" y="2184175"/>
                <a:ext cx="196125" cy="199075"/>
              </a:xfrm>
              <a:custGeom>
                <a:avLst/>
                <a:gdLst/>
                <a:ahLst/>
                <a:cxnLst/>
                <a:rect l="l" t="t" r="r" b="b"/>
                <a:pathLst>
                  <a:path w="7845" h="7963" extrusionOk="0">
                    <a:moveTo>
                      <a:pt x="2763" y="1"/>
                    </a:moveTo>
                    <a:cubicBezTo>
                      <a:pt x="2755" y="1"/>
                      <a:pt x="2747" y="1"/>
                      <a:pt x="2739" y="1"/>
                    </a:cubicBezTo>
                    <a:cubicBezTo>
                      <a:pt x="2076" y="1"/>
                      <a:pt x="2113" y="647"/>
                      <a:pt x="2113" y="647"/>
                    </a:cubicBezTo>
                    <a:cubicBezTo>
                      <a:pt x="1934" y="513"/>
                      <a:pt x="1695" y="448"/>
                      <a:pt x="1444" y="448"/>
                    </a:cubicBezTo>
                    <a:cubicBezTo>
                      <a:pt x="763" y="448"/>
                      <a:pt x="1" y="927"/>
                      <a:pt x="176" y="1790"/>
                    </a:cubicBezTo>
                    <a:cubicBezTo>
                      <a:pt x="378" y="2711"/>
                      <a:pt x="972" y="2812"/>
                      <a:pt x="1224" y="2812"/>
                    </a:cubicBezTo>
                    <a:cubicBezTo>
                      <a:pt x="1294" y="2812"/>
                      <a:pt x="1338" y="2804"/>
                      <a:pt x="1338" y="2804"/>
                    </a:cubicBezTo>
                    <a:cubicBezTo>
                      <a:pt x="2270" y="3668"/>
                      <a:pt x="3284" y="3902"/>
                      <a:pt x="4107" y="3902"/>
                    </a:cubicBezTo>
                    <a:cubicBezTo>
                      <a:pt x="5076" y="3902"/>
                      <a:pt x="5782" y="3579"/>
                      <a:pt x="5782" y="3579"/>
                    </a:cubicBezTo>
                    <a:lnTo>
                      <a:pt x="5782" y="3579"/>
                    </a:lnTo>
                    <a:cubicBezTo>
                      <a:pt x="5506" y="5017"/>
                      <a:pt x="5893" y="6050"/>
                      <a:pt x="5893" y="6050"/>
                    </a:cubicBezTo>
                    <a:lnTo>
                      <a:pt x="6151" y="6160"/>
                    </a:lnTo>
                    <a:cubicBezTo>
                      <a:pt x="6151" y="6160"/>
                      <a:pt x="6367" y="4967"/>
                      <a:pt x="6747" y="4967"/>
                    </a:cubicBezTo>
                    <a:cubicBezTo>
                      <a:pt x="6798" y="4967"/>
                      <a:pt x="6851" y="4988"/>
                      <a:pt x="6907" y="5035"/>
                    </a:cubicBezTo>
                    <a:cubicBezTo>
                      <a:pt x="7386" y="5423"/>
                      <a:pt x="6815" y="6935"/>
                      <a:pt x="6446" y="7211"/>
                    </a:cubicBezTo>
                    <a:cubicBezTo>
                      <a:pt x="6096" y="7488"/>
                      <a:pt x="5930" y="7949"/>
                      <a:pt x="5930" y="7949"/>
                    </a:cubicBezTo>
                    <a:cubicBezTo>
                      <a:pt x="5980" y="7958"/>
                      <a:pt x="6030" y="7962"/>
                      <a:pt x="6078" y="7962"/>
                    </a:cubicBezTo>
                    <a:cubicBezTo>
                      <a:pt x="7318" y="7962"/>
                      <a:pt x="7845" y="5109"/>
                      <a:pt x="7774" y="4169"/>
                    </a:cubicBezTo>
                    <a:cubicBezTo>
                      <a:pt x="7718" y="3173"/>
                      <a:pt x="6778" y="2804"/>
                      <a:pt x="6778" y="2804"/>
                    </a:cubicBezTo>
                    <a:cubicBezTo>
                      <a:pt x="6172" y="1000"/>
                      <a:pt x="5368" y="715"/>
                      <a:pt x="4921" y="715"/>
                    </a:cubicBezTo>
                    <a:cubicBezTo>
                      <a:pt x="4714" y="715"/>
                      <a:pt x="4584" y="776"/>
                      <a:pt x="4584" y="776"/>
                    </a:cubicBezTo>
                    <a:cubicBezTo>
                      <a:pt x="4584" y="776"/>
                      <a:pt x="3430" y="1"/>
                      <a:pt x="2763"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4"/>
              <p:cNvSpPr/>
              <p:nvPr/>
            </p:nvSpPr>
            <p:spPr>
              <a:xfrm>
                <a:off x="5125950" y="2314650"/>
                <a:ext cx="24675" cy="44275"/>
              </a:xfrm>
              <a:custGeom>
                <a:avLst/>
                <a:gdLst/>
                <a:ahLst/>
                <a:cxnLst/>
                <a:rect l="l" t="t" r="r" b="b"/>
                <a:pathLst>
                  <a:path w="987" h="1771" extrusionOk="0">
                    <a:moveTo>
                      <a:pt x="986" y="1"/>
                    </a:moveTo>
                    <a:cubicBezTo>
                      <a:pt x="864" y="264"/>
                      <a:pt x="774" y="510"/>
                      <a:pt x="702" y="771"/>
                    </a:cubicBezTo>
                    <a:lnTo>
                      <a:pt x="702" y="771"/>
                    </a:lnTo>
                    <a:cubicBezTo>
                      <a:pt x="392" y="944"/>
                      <a:pt x="0" y="1319"/>
                      <a:pt x="359" y="1642"/>
                    </a:cubicBezTo>
                    <a:cubicBezTo>
                      <a:pt x="451" y="1734"/>
                      <a:pt x="562" y="1771"/>
                      <a:pt x="691" y="1771"/>
                    </a:cubicBezTo>
                    <a:cubicBezTo>
                      <a:pt x="470" y="1697"/>
                      <a:pt x="304" y="1494"/>
                      <a:pt x="359" y="1310"/>
                    </a:cubicBezTo>
                    <a:cubicBezTo>
                      <a:pt x="433" y="1126"/>
                      <a:pt x="654" y="978"/>
                      <a:pt x="820" y="867"/>
                    </a:cubicBezTo>
                    <a:cubicBezTo>
                      <a:pt x="894" y="591"/>
                      <a:pt x="949" y="296"/>
                      <a:pt x="986" y="1"/>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4"/>
              <p:cNvSpPr/>
              <p:nvPr/>
            </p:nvSpPr>
            <p:spPr>
              <a:xfrm>
                <a:off x="5123400" y="2375500"/>
                <a:ext cx="42900" cy="24475"/>
              </a:xfrm>
              <a:custGeom>
                <a:avLst/>
                <a:gdLst/>
                <a:ahLst/>
                <a:cxnLst/>
                <a:rect l="l" t="t" r="r" b="b"/>
                <a:pathLst>
                  <a:path w="1716" h="979" extrusionOk="0">
                    <a:moveTo>
                      <a:pt x="1715" y="1"/>
                    </a:moveTo>
                    <a:lnTo>
                      <a:pt x="0" y="75"/>
                    </a:lnTo>
                    <a:cubicBezTo>
                      <a:pt x="0" y="75"/>
                      <a:pt x="127" y="978"/>
                      <a:pt x="827" y="978"/>
                    </a:cubicBezTo>
                    <a:cubicBezTo>
                      <a:pt x="834" y="978"/>
                      <a:pt x="841" y="978"/>
                      <a:pt x="849" y="978"/>
                    </a:cubicBezTo>
                    <a:cubicBezTo>
                      <a:pt x="1568" y="978"/>
                      <a:pt x="1715" y="1"/>
                      <a:pt x="1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4"/>
              <p:cNvSpPr/>
              <p:nvPr/>
            </p:nvSpPr>
            <p:spPr>
              <a:xfrm>
                <a:off x="5181475" y="2293425"/>
                <a:ext cx="20775" cy="13425"/>
              </a:xfrm>
              <a:custGeom>
                <a:avLst/>
                <a:gdLst/>
                <a:ahLst/>
                <a:cxnLst/>
                <a:rect l="l" t="t" r="r" b="b"/>
                <a:pathLst>
                  <a:path w="831" h="537" extrusionOk="0">
                    <a:moveTo>
                      <a:pt x="347" y="1"/>
                    </a:moveTo>
                    <a:cubicBezTo>
                      <a:pt x="160" y="1"/>
                      <a:pt x="1" y="131"/>
                      <a:pt x="1" y="131"/>
                    </a:cubicBezTo>
                    <a:lnTo>
                      <a:pt x="831" y="536"/>
                    </a:lnTo>
                    <a:cubicBezTo>
                      <a:pt x="715" y="111"/>
                      <a:pt x="520" y="1"/>
                      <a:pt x="347"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4"/>
              <p:cNvSpPr/>
              <p:nvPr/>
            </p:nvSpPr>
            <p:spPr>
              <a:xfrm>
                <a:off x="5110475" y="2284825"/>
                <a:ext cx="19850" cy="7275"/>
              </a:xfrm>
              <a:custGeom>
                <a:avLst/>
                <a:gdLst/>
                <a:ahLst/>
                <a:cxnLst/>
                <a:rect l="l" t="t" r="r" b="b"/>
                <a:pathLst>
                  <a:path w="794" h="291" extrusionOk="0">
                    <a:moveTo>
                      <a:pt x="455" y="0"/>
                    </a:moveTo>
                    <a:cubicBezTo>
                      <a:pt x="214" y="0"/>
                      <a:pt x="1" y="290"/>
                      <a:pt x="1" y="290"/>
                    </a:cubicBezTo>
                    <a:lnTo>
                      <a:pt x="794" y="253"/>
                    </a:lnTo>
                    <a:cubicBezTo>
                      <a:pt x="688" y="64"/>
                      <a:pt x="568" y="0"/>
                      <a:pt x="455" y="0"/>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4"/>
              <p:cNvSpPr/>
              <p:nvPr/>
            </p:nvSpPr>
            <p:spPr>
              <a:xfrm>
                <a:off x="5249700" y="2315875"/>
                <a:ext cx="15250" cy="26000"/>
              </a:xfrm>
              <a:custGeom>
                <a:avLst/>
                <a:gdLst/>
                <a:ahLst/>
                <a:cxnLst/>
                <a:rect l="l" t="t" r="r" b="b"/>
                <a:pathLst>
                  <a:path w="610" h="1040" extrusionOk="0">
                    <a:moveTo>
                      <a:pt x="416" y="0"/>
                    </a:moveTo>
                    <a:cubicBezTo>
                      <a:pt x="202" y="0"/>
                      <a:pt x="52" y="506"/>
                      <a:pt x="38" y="708"/>
                    </a:cubicBezTo>
                    <a:cubicBezTo>
                      <a:pt x="19" y="818"/>
                      <a:pt x="1" y="929"/>
                      <a:pt x="19" y="1040"/>
                    </a:cubicBezTo>
                    <a:cubicBezTo>
                      <a:pt x="112" y="837"/>
                      <a:pt x="185" y="634"/>
                      <a:pt x="259" y="431"/>
                    </a:cubicBezTo>
                    <a:cubicBezTo>
                      <a:pt x="317" y="300"/>
                      <a:pt x="341" y="87"/>
                      <a:pt x="477" y="87"/>
                    </a:cubicBezTo>
                    <a:cubicBezTo>
                      <a:pt x="513" y="87"/>
                      <a:pt x="556" y="102"/>
                      <a:pt x="609" y="136"/>
                    </a:cubicBezTo>
                    <a:cubicBezTo>
                      <a:pt x="541" y="40"/>
                      <a:pt x="476" y="0"/>
                      <a:pt x="416" y="0"/>
                    </a:cubicBezTo>
                    <a:close/>
                  </a:path>
                </a:pathLst>
              </a:custGeom>
              <a:solidFill>
                <a:srgbClr val="FF6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4"/>
              <p:cNvSpPr/>
              <p:nvPr/>
            </p:nvSpPr>
            <p:spPr>
              <a:xfrm>
                <a:off x="4930225" y="2636900"/>
                <a:ext cx="121275" cy="391325"/>
              </a:xfrm>
              <a:custGeom>
                <a:avLst/>
                <a:gdLst/>
                <a:ahLst/>
                <a:cxnLst/>
                <a:rect l="l" t="t" r="r" b="b"/>
                <a:pathLst>
                  <a:path w="4851" h="15653" extrusionOk="0">
                    <a:moveTo>
                      <a:pt x="1955" y="0"/>
                    </a:moveTo>
                    <a:lnTo>
                      <a:pt x="1753" y="2951"/>
                    </a:lnTo>
                    <a:cubicBezTo>
                      <a:pt x="1753" y="2951"/>
                      <a:pt x="978" y="4168"/>
                      <a:pt x="591" y="10899"/>
                    </a:cubicBezTo>
                    <a:cubicBezTo>
                      <a:pt x="591" y="10899"/>
                      <a:pt x="259" y="11378"/>
                      <a:pt x="93" y="11986"/>
                    </a:cubicBezTo>
                    <a:cubicBezTo>
                      <a:pt x="1" y="12392"/>
                      <a:pt x="1" y="12982"/>
                      <a:pt x="1" y="13314"/>
                    </a:cubicBezTo>
                    <a:cubicBezTo>
                      <a:pt x="19" y="13480"/>
                      <a:pt x="1" y="13646"/>
                      <a:pt x="1" y="13812"/>
                    </a:cubicBezTo>
                    <a:cubicBezTo>
                      <a:pt x="1" y="13941"/>
                      <a:pt x="1" y="14107"/>
                      <a:pt x="19" y="14218"/>
                    </a:cubicBezTo>
                    <a:cubicBezTo>
                      <a:pt x="38" y="14439"/>
                      <a:pt x="148" y="14642"/>
                      <a:pt x="333" y="14753"/>
                    </a:cubicBezTo>
                    <a:cubicBezTo>
                      <a:pt x="351" y="14937"/>
                      <a:pt x="406" y="15195"/>
                      <a:pt x="462" y="15416"/>
                    </a:cubicBezTo>
                    <a:cubicBezTo>
                      <a:pt x="503" y="15555"/>
                      <a:pt x="629" y="15652"/>
                      <a:pt x="767" y="15652"/>
                    </a:cubicBezTo>
                    <a:cubicBezTo>
                      <a:pt x="812" y="15652"/>
                      <a:pt x="859" y="15642"/>
                      <a:pt x="904" y="15619"/>
                    </a:cubicBezTo>
                    <a:cubicBezTo>
                      <a:pt x="1052" y="15564"/>
                      <a:pt x="1126" y="15398"/>
                      <a:pt x="1089" y="15250"/>
                    </a:cubicBezTo>
                    <a:cubicBezTo>
                      <a:pt x="794" y="13960"/>
                      <a:pt x="1328" y="12466"/>
                      <a:pt x="1328" y="12466"/>
                    </a:cubicBezTo>
                    <a:lnTo>
                      <a:pt x="1365" y="13333"/>
                    </a:lnTo>
                    <a:cubicBezTo>
                      <a:pt x="1365" y="13508"/>
                      <a:pt x="1515" y="13666"/>
                      <a:pt x="1656" y="13666"/>
                    </a:cubicBezTo>
                    <a:cubicBezTo>
                      <a:pt x="1664" y="13666"/>
                      <a:pt x="1671" y="13665"/>
                      <a:pt x="1679" y="13665"/>
                    </a:cubicBezTo>
                    <a:cubicBezTo>
                      <a:pt x="1845" y="13665"/>
                      <a:pt x="1974" y="13535"/>
                      <a:pt x="1992" y="13369"/>
                    </a:cubicBezTo>
                    <a:cubicBezTo>
                      <a:pt x="2048" y="13001"/>
                      <a:pt x="2140" y="12374"/>
                      <a:pt x="2195" y="12023"/>
                    </a:cubicBezTo>
                    <a:cubicBezTo>
                      <a:pt x="2269" y="11525"/>
                      <a:pt x="1974" y="11028"/>
                      <a:pt x="1974" y="11028"/>
                    </a:cubicBezTo>
                    <a:cubicBezTo>
                      <a:pt x="1974" y="11028"/>
                      <a:pt x="3818" y="6307"/>
                      <a:pt x="3965" y="3983"/>
                    </a:cubicBezTo>
                    <a:lnTo>
                      <a:pt x="4851" y="941"/>
                    </a:lnTo>
                    <a:lnTo>
                      <a:pt x="1955" y="0"/>
                    </a:ln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4"/>
              <p:cNvSpPr/>
              <p:nvPr/>
            </p:nvSpPr>
            <p:spPr>
              <a:xfrm>
                <a:off x="5037175" y="2474625"/>
                <a:ext cx="210725" cy="425800"/>
              </a:xfrm>
              <a:custGeom>
                <a:avLst/>
                <a:gdLst/>
                <a:ahLst/>
                <a:cxnLst/>
                <a:rect l="l" t="t" r="r" b="b"/>
                <a:pathLst>
                  <a:path w="8429" h="17032" extrusionOk="0">
                    <a:moveTo>
                      <a:pt x="3117" y="0"/>
                    </a:moveTo>
                    <a:lnTo>
                      <a:pt x="2177" y="37"/>
                    </a:lnTo>
                    <a:lnTo>
                      <a:pt x="1" y="16117"/>
                    </a:lnTo>
                    <a:cubicBezTo>
                      <a:pt x="1" y="16117"/>
                      <a:pt x="1373" y="17032"/>
                      <a:pt x="3948" y="17032"/>
                    </a:cubicBezTo>
                    <a:cubicBezTo>
                      <a:pt x="4109" y="17032"/>
                      <a:pt x="4275" y="17028"/>
                      <a:pt x="4445" y="17021"/>
                    </a:cubicBezTo>
                    <a:cubicBezTo>
                      <a:pt x="7359" y="16892"/>
                      <a:pt x="8428" y="16209"/>
                      <a:pt x="8428" y="16209"/>
                    </a:cubicBezTo>
                    <a:lnTo>
                      <a:pt x="7691" y="185"/>
                    </a:lnTo>
                    <a:lnTo>
                      <a:pt x="7266" y="111"/>
                    </a:lnTo>
                    <a:cubicBezTo>
                      <a:pt x="7266" y="111"/>
                      <a:pt x="6399" y="960"/>
                      <a:pt x="5203" y="960"/>
                    </a:cubicBezTo>
                    <a:cubicBezTo>
                      <a:pt x="5178" y="960"/>
                      <a:pt x="5153" y="960"/>
                      <a:pt x="5127" y="959"/>
                    </a:cubicBezTo>
                    <a:cubicBezTo>
                      <a:pt x="3910" y="941"/>
                      <a:pt x="3117" y="0"/>
                      <a:pt x="31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4"/>
              <p:cNvSpPr/>
              <p:nvPr/>
            </p:nvSpPr>
            <p:spPr>
              <a:xfrm>
                <a:off x="5098500" y="2474625"/>
                <a:ext cx="130950" cy="42550"/>
              </a:xfrm>
              <a:custGeom>
                <a:avLst/>
                <a:gdLst/>
                <a:ahLst/>
                <a:cxnLst/>
                <a:rect l="l" t="t" r="r" b="b"/>
                <a:pathLst>
                  <a:path w="5238" h="1702" extrusionOk="0">
                    <a:moveTo>
                      <a:pt x="664" y="0"/>
                    </a:moveTo>
                    <a:lnTo>
                      <a:pt x="0" y="19"/>
                    </a:lnTo>
                    <a:cubicBezTo>
                      <a:pt x="0" y="19"/>
                      <a:pt x="351" y="1439"/>
                      <a:pt x="2471" y="1679"/>
                    </a:cubicBezTo>
                    <a:cubicBezTo>
                      <a:pt x="2609" y="1694"/>
                      <a:pt x="2740" y="1701"/>
                      <a:pt x="2865" y="1701"/>
                    </a:cubicBezTo>
                    <a:cubicBezTo>
                      <a:pt x="4673" y="1701"/>
                      <a:pt x="5238" y="185"/>
                      <a:pt x="5238" y="185"/>
                    </a:cubicBezTo>
                    <a:lnTo>
                      <a:pt x="4813" y="111"/>
                    </a:lnTo>
                    <a:cubicBezTo>
                      <a:pt x="4813" y="111"/>
                      <a:pt x="4002" y="904"/>
                      <a:pt x="2674" y="959"/>
                    </a:cubicBezTo>
                    <a:cubicBezTo>
                      <a:pt x="2647" y="961"/>
                      <a:pt x="2620" y="962"/>
                      <a:pt x="2594" y="962"/>
                    </a:cubicBezTo>
                    <a:cubicBezTo>
                      <a:pt x="1608" y="962"/>
                      <a:pt x="664" y="0"/>
                      <a:pt x="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4"/>
              <p:cNvSpPr/>
              <p:nvPr/>
            </p:nvSpPr>
            <p:spPr>
              <a:xfrm>
                <a:off x="4970800" y="2474600"/>
                <a:ext cx="144325" cy="465675"/>
              </a:xfrm>
              <a:custGeom>
                <a:avLst/>
                <a:gdLst/>
                <a:ahLst/>
                <a:cxnLst/>
                <a:rect l="l" t="t" r="r" b="b"/>
                <a:pathLst>
                  <a:path w="5773" h="18627" extrusionOk="0">
                    <a:moveTo>
                      <a:pt x="5690" y="0"/>
                    </a:moveTo>
                    <a:cubicBezTo>
                      <a:pt x="5235" y="0"/>
                      <a:pt x="3012" y="74"/>
                      <a:pt x="1808" y="1477"/>
                    </a:cubicBezTo>
                    <a:cubicBezTo>
                      <a:pt x="462" y="3044"/>
                      <a:pt x="1" y="6640"/>
                      <a:pt x="1" y="6640"/>
                    </a:cubicBezTo>
                    <a:lnTo>
                      <a:pt x="2914" y="7709"/>
                    </a:lnTo>
                    <a:lnTo>
                      <a:pt x="1808" y="17649"/>
                    </a:lnTo>
                    <a:cubicBezTo>
                      <a:pt x="1808" y="17649"/>
                      <a:pt x="1955" y="18349"/>
                      <a:pt x="3670" y="18626"/>
                    </a:cubicBezTo>
                    <a:lnTo>
                      <a:pt x="3984" y="12006"/>
                    </a:lnTo>
                    <a:cubicBezTo>
                      <a:pt x="4021" y="9517"/>
                      <a:pt x="4279" y="7046"/>
                      <a:pt x="4795" y="4612"/>
                    </a:cubicBezTo>
                    <a:lnTo>
                      <a:pt x="5772" y="1"/>
                    </a:lnTo>
                    <a:cubicBezTo>
                      <a:pt x="5772" y="1"/>
                      <a:pt x="5743" y="0"/>
                      <a:pt x="5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4"/>
              <p:cNvSpPr/>
              <p:nvPr/>
            </p:nvSpPr>
            <p:spPr>
              <a:xfrm>
                <a:off x="5199925" y="2477400"/>
                <a:ext cx="148925" cy="465175"/>
              </a:xfrm>
              <a:custGeom>
                <a:avLst/>
                <a:gdLst/>
                <a:ahLst/>
                <a:cxnLst/>
                <a:rect l="l" t="t" r="r" b="b"/>
                <a:pathLst>
                  <a:path w="5957" h="18607" extrusionOk="0">
                    <a:moveTo>
                      <a:pt x="756" y="0"/>
                    </a:moveTo>
                    <a:cubicBezTo>
                      <a:pt x="756" y="0"/>
                      <a:pt x="480" y="2176"/>
                      <a:pt x="240" y="5403"/>
                    </a:cubicBezTo>
                    <a:cubicBezTo>
                      <a:pt x="0" y="8649"/>
                      <a:pt x="314" y="18606"/>
                      <a:pt x="314" y="18606"/>
                    </a:cubicBezTo>
                    <a:cubicBezTo>
                      <a:pt x="314" y="18606"/>
                      <a:pt x="330" y="18606"/>
                      <a:pt x="361" y="18606"/>
                    </a:cubicBezTo>
                    <a:cubicBezTo>
                      <a:pt x="751" y="18606"/>
                      <a:pt x="3474" y="18575"/>
                      <a:pt x="4500" y="17703"/>
                    </a:cubicBezTo>
                    <a:lnTo>
                      <a:pt x="4020" y="7007"/>
                    </a:lnTo>
                    <a:cubicBezTo>
                      <a:pt x="4020" y="7007"/>
                      <a:pt x="4758" y="6805"/>
                      <a:pt x="4961" y="6048"/>
                    </a:cubicBezTo>
                    <a:cubicBezTo>
                      <a:pt x="5164" y="5274"/>
                      <a:pt x="5957" y="811"/>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4"/>
              <p:cNvSpPr/>
              <p:nvPr/>
            </p:nvSpPr>
            <p:spPr>
              <a:xfrm>
                <a:off x="5209600" y="2477400"/>
                <a:ext cx="57475" cy="90825"/>
              </a:xfrm>
              <a:custGeom>
                <a:avLst/>
                <a:gdLst/>
                <a:ahLst/>
                <a:cxnLst/>
                <a:rect l="l" t="t" r="r" b="b"/>
                <a:pathLst>
                  <a:path w="2299" h="3633" extrusionOk="0">
                    <a:moveTo>
                      <a:pt x="369" y="0"/>
                    </a:moveTo>
                    <a:lnTo>
                      <a:pt x="1" y="3633"/>
                    </a:lnTo>
                    <a:cubicBezTo>
                      <a:pt x="7" y="3633"/>
                      <a:pt x="12" y="3633"/>
                      <a:pt x="18" y="3633"/>
                    </a:cubicBezTo>
                    <a:cubicBezTo>
                      <a:pt x="2299" y="3633"/>
                      <a:pt x="996" y="92"/>
                      <a:pt x="996" y="92"/>
                    </a:cubicBezTo>
                    <a:lnTo>
                      <a:pt x="369" y="0"/>
                    </a:lnTo>
                    <a:close/>
                  </a:path>
                </a:pathLst>
              </a:custGeom>
              <a:solidFill>
                <a:srgbClr val="001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4"/>
              <p:cNvSpPr/>
              <p:nvPr/>
            </p:nvSpPr>
            <p:spPr>
              <a:xfrm>
                <a:off x="5043175" y="2474625"/>
                <a:ext cx="71950" cy="91300"/>
              </a:xfrm>
              <a:custGeom>
                <a:avLst/>
                <a:gdLst/>
                <a:ahLst/>
                <a:cxnLst/>
                <a:rect l="l" t="t" r="r" b="b"/>
                <a:pathLst>
                  <a:path w="2878" h="3652" extrusionOk="0">
                    <a:moveTo>
                      <a:pt x="2877" y="0"/>
                    </a:moveTo>
                    <a:lnTo>
                      <a:pt x="2213" y="19"/>
                    </a:lnTo>
                    <a:cubicBezTo>
                      <a:pt x="2213" y="19"/>
                      <a:pt x="1" y="2693"/>
                      <a:pt x="2103" y="3652"/>
                    </a:cubicBezTo>
                    <a:lnTo>
                      <a:pt x="2877" y="0"/>
                    </a:lnTo>
                    <a:close/>
                  </a:path>
                </a:pathLst>
              </a:custGeom>
              <a:solidFill>
                <a:srgbClr val="001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4"/>
              <p:cNvSpPr/>
              <p:nvPr/>
            </p:nvSpPr>
            <p:spPr>
              <a:xfrm>
                <a:off x="5043650" y="2590800"/>
                <a:ext cx="12925" cy="76550"/>
              </a:xfrm>
              <a:custGeom>
                <a:avLst/>
                <a:gdLst/>
                <a:ahLst/>
                <a:cxnLst/>
                <a:rect l="l" t="t" r="r" b="b"/>
                <a:pathLst>
                  <a:path w="517" h="3062" extrusionOk="0">
                    <a:moveTo>
                      <a:pt x="516" y="0"/>
                    </a:moveTo>
                    <a:lnTo>
                      <a:pt x="516" y="0"/>
                    </a:lnTo>
                    <a:cubicBezTo>
                      <a:pt x="240" y="1181"/>
                      <a:pt x="0" y="3061"/>
                      <a:pt x="0" y="3061"/>
                    </a:cubicBezTo>
                    <a:lnTo>
                      <a:pt x="516" y="0"/>
                    </a:lnTo>
                    <a:close/>
                  </a:path>
                </a:pathLst>
              </a:custGeom>
              <a:solidFill>
                <a:srgbClr val="001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4"/>
              <p:cNvSpPr/>
              <p:nvPr/>
            </p:nvSpPr>
            <p:spPr>
              <a:xfrm>
                <a:off x="4970800" y="2626750"/>
                <a:ext cx="74700" cy="41525"/>
              </a:xfrm>
              <a:custGeom>
                <a:avLst/>
                <a:gdLst/>
                <a:ahLst/>
                <a:cxnLst/>
                <a:rect l="l" t="t" r="r" b="b"/>
                <a:pathLst>
                  <a:path w="2988" h="1661" extrusionOk="0">
                    <a:moveTo>
                      <a:pt x="93" y="1"/>
                    </a:moveTo>
                    <a:lnTo>
                      <a:pt x="1" y="554"/>
                    </a:lnTo>
                    <a:lnTo>
                      <a:pt x="2914" y="1660"/>
                    </a:lnTo>
                    <a:lnTo>
                      <a:pt x="2988" y="1089"/>
                    </a:lnTo>
                    <a:lnTo>
                      <a:pt x="93" y="1"/>
                    </a:lnTo>
                    <a:close/>
                  </a:path>
                </a:pathLst>
              </a:custGeom>
              <a:solidFill>
                <a:srgbClr val="001B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4"/>
              <p:cNvSpPr/>
              <p:nvPr/>
            </p:nvSpPr>
            <p:spPr>
              <a:xfrm>
                <a:off x="5191150" y="2319800"/>
                <a:ext cx="108375" cy="151250"/>
              </a:xfrm>
              <a:custGeom>
                <a:avLst/>
                <a:gdLst/>
                <a:ahLst/>
                <a:cxnLst/>
                <a:rect l="l" t="t" r="r" b="b"/>
                <a:pathLst>
                  <a:path w="4335" h="6050" extrusionOk="0">
                    <a:moveTo>
                      <a:pt x="2300" y="1"/>
                    </a:moveTo>
                    <a:cubicBezTo>
                      <a:pt x="2224" y="1"/>
                      <a:pt x="2147" y="51"/>
                      <a:pt x="2122" y="127"/>
                    </a:cubicBezTo>
                    <a:lnTo>
                      <a:pt x="56" y="4829"/>
                    </a:lnTo>
                    <a:cubicBezTo>
                      <a:pt x="1" y="4940"/>
                      <a:pt x="56" y="5069"/>
                      <a:pt x="148" y="5124"/>
                    </a:cubicBezTo>
                    <a:lnTo>
                      <a:pt x="2103" y="6028"/>
                    </a:lnTo>
                    <a:cubicBezTo>
                      <a:pt x="2133" y="6042"/>
                      <a:pt x="2164" y="6049"/>
                      <a:pt x="2194" y="6049"/>
                    </a:cubicBezTo>
                    <a:cubicBezTo>
                      <a:pt x="2278" y="6049"/>
                      <a:pt x="2358" y="5998"/>
                      <a:pt x="2398" y="5917"/>
                    </a:cubicBezTo>
                    <a:lnTo>
                      <a:pt x="4298" y="1215"/>
                    </a:lnTo>
                    <a:cubicBezTo>
                      <a:pt x="4334" y="1104"/>
                      <a:pt x="4298" y="993"/>
                      <a:pt x="4205" y="938"/>
                    </a:cubicBezTo>
                    <a:lnTo>
                      <a:pt x="2398" y="34"/>
                    </a:lnTo>
                    <a:cubicBezTo>
                      <a:pt x="2369" y="11"/>
                      <a:pt x="2335" y="1"/>
                      <a:pt x="2300" y="1"/>
                    </a:cubicBez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4"/>
              <p:cNvSpPr/>
              <p:nvPr/>
            </p:nvSpPr>
            <p:spPr>
              <a:xfrm>
                <a:off x="5226200" y="2363600"/>
                <a:ext cx="169675" cy="372400"/>
              </a:xfrm>
              <a:custGeom>
                <a:avLst/>
                <a:gdLst/>
                <a:ahLst/>
                <a:cxnLst/>
                <a:rect l="l" t="t" r="r" b="b"/>
                <a:pathLst>
                  <a:path w="6787" h="14896" extrusionOk="0">
                    <a:moveTo>
                      <a:pt x="880" y="0"/>
                    </a:moveTo>
                    <a:cubicBezTo>
                      <a:pt x="784" y="0"/>
                      <a:pt x="691" y="42"/>
                      <a:pt x="627" y="126"/>
                    </a:cubicBezTo>
                    <a:cubicBezTo>
                      <a:pt x="535" y="256"/>
                      <a:pt x="535" y="440"/>
                      <a:pt x="664" y="569"/>
                    </a:cubicBezTo>
                    <a:lnTo>
                      <a:pt x="2379" y="2395"/>
                    </a:lnTo>
                    <a:lnTo>
                      <a:pt x="720" y="1030"/>
                    </a:lnTo>
                    <a:cubicBezTo>
                      <a:pt x="667" y="991"/>
                      <a:pt x="608" y="972"/>
                      <a:pt x="550" y="972"/>
                    </a:cubicBezTo>
                    <a:cubicBezTo>
                      <a:pt x="445" y="972"/>
                      <a:pt x="343" y="1034"/>
                      <a:pt x="295" y="1141"/>
                    </a:cubicBezTo>
                    <a:cubicBezTo>
                      <a:pt x="222" y="1251"/>
                      <a:pt x="259" y="1417"/>
                      <a:pt x="369" y="1491"/>
                    </a:cubicBezTo>
                    <a:lnTo>
                      <a:pt x="1955" y="3003"/>
                    </a:lnTo>
                    <a:lnTo>
                      <a:pt x="1955" y="3003"/>
                    </a:lnTo>
                    <a:lnTo>
                      <a:pt x="480" y="1897"/>
                    </a:lnTo>
                    <a:cubicBezTo>
                      <a:pt x="431" y="1869"/>
                      <a:pt x="378" y="1857"/>
                      <a:pt x="326" y="1857"/>
                    </a:cubicBezTo>
                    <a:cubicBezTo>
                      <a:pt x="205" y="1857"/>
                      <a:pt x="89" y="1928"/>
                      <a:pt x="37" y="2044"/>
                    </a:cubicBezTo>
                    <a:cubicBezTo>
                      <a:pt x="0" y="2155"/>
                      <a:pt x="19" y="2266"/>
                      <a:pt x="111" y="2358"/>
                    </a:cubicBezTo>
                    <a:lnTo>
                      <a:pt x="683" y="3132"/>
                    </a:lnTo>
                    <a:cubicBezTo>
                      <a:pt x="775" y="3483"/>
                      <a:pt x="941" y="3796"/>
                      <a:pt x="1181" y="4073"/>
                    </a:cubicBezTo>
                    <a:lnTo>
                      <a:pt x="1771" y="4718"/>
                    </a:lnTo>
                    <a:cubicBezTo>
                      <a:pt x="1594" y="8294"/>
                      <a:pt x="1230" y="14895"/>
                      <a:pt x="3681" y="14895"/>
                    </a:cubicBezTo>
                    <a:cubicBezTo>
                      <a:pt x="3783" y="14895"/>
                      <a:pt x="3890" y="14884"/>
                      <a:pt x="4002" y="14860"/>
                    </a:cubicBezTo>
                    <a:cubicBezTo>
                      <a:pt x="6786" y="14270"/>
                      <a:pt x="3264" y="4589"/>
                      <a:pt x="3264" y="4589"/>
                    </a:cubicBezTo>
                    <a:cubicBezTo>
                      <a:pt x="3264" y="4589"/>
                      <a:pt x="3725" y="3390"/>
                      <a:pt x="3375" y="2561"/>
                    </a:cubicBezTo>
                    <a:cubicBezTo>
                      <a:pt x="3098" y="1915"/>
                      <a:pt x="1678" y="551"/>
                      <a:pt x="1088" y="71"/>
                    </a:cubicBezTo>
                    <a:cubicBezTo>
                      <a:pt x="1025" y="24"/>
                      <a:pt x="952" y="0"/>
                      <a:pt x="880" y="0"/>
                    </a:cubicBezTo>
                    <a:close/>
                  </a:path>
                </a:pathLst>
              </a:custGeom>
              <a:solidFill>
                <a:srgbClr val="FFA6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4"/>
              <p:cNvSpPr/>
              <p:nvPr/>
            </p:nvSpPr>
            <p:spPr>
              <a:xfrm>
                <a:off x="5281050" y="2382875"/>
                <a:ext cx="29525" cy="44750"/>
              </a:xfrm>
              <a:custGeom>
                <a:avLst/>
                <a:gdLst/>
                <a:ahLst/>
                <a:cxnLst/>
                <a:rect l="l" t="t" r="r" b="b"/>
                <a:pathLst>
                  <a:path w="1181" h="1790" extrusionOk="0">
                    <a:moveTo>
                      <a:pt x="167" y="1"/>
                    </a:moveTo>
                    <a:lnTo>
                      <a:pt x="1" y="425"/>
                    </a:lnTo>
                    <a:lnTo>
                      <a:pt x="1181" y="1790"/>
                    </a:lnTo>
                    <a:cubicBezTo>
                      <a:pt x="1144" y="1734"/>
                      <a:pt x="886" y="628"/>
                      <a:pt x="167" y="1"/>
                    </a:cubicBezTo>
                    <a:close/>
                  </a:path>
                </a:pathLst>
              </a:custGeom>
              <a:solidFill>
                <a:srgbClr val="FF9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84"/>
            <p:cNvGrpSpPr/>
            <p:nvPr/>
          </p:nvGrpSpPr>
          <p:grpSpPr>
            <a:xfrm rot="-360252">
              <a:off x="7026846" y="1473952"/>
              <a:ext cx="302997" cy="108112"/>
              <a:chOff x="1519640" y="1716399"/>
              <a:chExt cx="303002" cy="108113"/>
            </a:xfrm>
          </p:grpSpPr>
          <p:sp>
            <p:nvSpPr>
              <p:cNvPr id="4272" name="Google Shape;4272;p84"/>
              <p:cNvSpPr/>
              <p:nvPr/>
            </p:nvSpPr>
            <p:spPr>
              <a:xfrm rot="637013">
                <a:off x="1523069" y="1720043"/>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4"/>
              <p:cNvSpPr/>
              <p:nvPr/>
            </p:nvSpPr>
            <p:spPr>
              <a:xfrm rot="637013">
                <a:off x="1775821" y="1779582"/>
                <a:ext cx="43391" cy="41286"/>
              </a:xfrm>
              <a:custGeom>
                <a:avLst/>
                <a:gdLst/>
                <a:ahLst/>
                <a:cxnLst/>
                <a:rect l="l" t="t" r="r" b="b"/>
                <a:pathLst>
                  <a:path w="369" h="351" extrusionOk="0">
                    <a:moveTo>
                      <a:pt x="203" y="0"/>
                    </a:moveTo>
                    <a:cubicBezTo>
                      <a:pt x="111" y="0"/>
                      <a:pt x="19" y="56"/>
                      <a:pt x="19" y="148"/>
                    </a:cubicBezTo>
                    <a:cubicBezTo>
                      <a:pt x="0" y="240"/>
                      <a:pt x="74" y="332"/>
                      <a:pt x="166" y="351"/>
                    </a:cubicBezTo>
                    <a:cubicBezTo>
                      <a:pt x="258" y="351"/>
                      <a:pt x="350" y="296"/>
                      <a:pt x="350" y="203"/>
                    </a:cubicBezTo>
                    <a:cubicBezTo>
                      <a:pt x="369" y="93"/>
                      <a:pt x="295" y="19"/>
                      <a:pt x="203" y="0"/>
                    </a:cubicBezTo>
                    <a:close/>
                  </a:path>
                </a:pathLst>
              </a:custGeom>
              <a:solidFill>
                <a:srgbClr val="291F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74" name="Google Shape;4274;p8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Identify Data</a:t>
            </a:r>
          </a:p>
        </p:txBody>
      </p:sp>
      <p:sp>
        <p:nvSpPr>
          <p:cNvPr id="4275" name="Google Shape;4275;p84"/>
          <p:cNvSpPr txBox="1">
            <a:spLocks noGrp="1"/>
          </p:cNvSpPr>
          <p:nvPr>
            <p:ph type="subTitle" idx="1"/>
          </p:nvPr>
        </p:nvSpPr>
        <p:spPr>
          <a:xfrm>
            <a:off x="1933645" y="3790862"/>
            <a:ext cx="2960312" cy="5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The crawling process</a:t>
            </a:r>
            <a:endParaRPr sz="1800" dirty="0"/>
          </a:p>
        </p:txBody>
      </p:sp>
      <p:sp>
        <p:nvSpPr>
          <p:cNvPr id="4276" name="Google Shape;4276;p84"/>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2023-02-17-14-08-17">
            <a:hlinkClick r:id="" action="ppaction://media"/>
            <a:extLst>
              <a:ext uri="{FF2B5EF4-FFF2-40B4-BE49-F238E27FC236}">
                <a16:creationId xmlns:a16="http://schemas.microsoft.com/office/drawing/2014/main" id="{11ED3A8F-24FC-D451-59D2-370410AB17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8688" y="0"/>
            <a:ext cx="4746625" cy="5143500"/>
          </a:xfrm>
          <a:prstGeom prst="rect">
            <a:avLst/>
          </a:prstGeom>
        </p:spPr>
      </p:pic>
      <p:sp>
        <p:nvSpPr>
          <p:cNvPr id="6" name="Google Shape;4275;p84">
            <a:extLst>
              <a:ext uri="{FF2B5EF4-FFF2-40B4-BE49-F238E27FC236}">
                <a16:creationId xmlns:a16="http://schemas.microsoft.com/office/drawing/2014/main" id="{206748F5-F599-6613-685D-AC182983AE9E}"/>
              </a:ext>
            </a:extLst>
          </p:cNvPr>
          <p:cNvSpPr txBox="1">
            <a:spLocks/>
          </p:cNvSpPr>
          <p:nvPr/>
        </p:nvSpPr>
        <p:spPr>
          <a:xfrm>
            <a:off x="156029" y="2035050"/>
            <a:ext cx="2627364" cy="536700"/>
          </a:xfrm>
          <a:prstGeom prst="rect">
            <a:avLst/>
          </a:prstGeom>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0"/>
            <a:r>
              <a:rPr lang="en-US" sz="2000" b="1" dirty="0">
                <a:solidFill>
                  <a:schemeClr val="tx1">
                    <a:lumMod val="75000"/>
                  </a:schemeClr>
                </a:solidFill>
                <a:latin typeface="Dosis"/>
                <a:cs typeface="Space Grotesk" pitchFamily="2" charset="0"/>
                <a:sym typeface="Dosis"/>
              </a:rPr>
              <a:t>Crawling with Selenium</a:t>
            </a:r>
            <a:endParaRPr lang="en-US" sz="1600" b="1" dirty="0">
              <a:solidFill>
                <a:schemeClr val="tx1">
                  <a:lumMod val="75000"/>
                </a:schemeClr>
              </a:solidFill>
              <a:latin typeface="Space Grotesk" pitchFamily="2" charset="0"/>
              <a:cs typeface="Space Grotesk" pitchFamily="2" charset="0"/>
            </a:endParaRPr>
          </a:p>
        </p:txBody>
      </p:sp>
    </p:spTree>
    <p:extLst>
      <p:ext uri="{BB962C8B-B14F-4D97-AF65-F5344CB8AC3E}">
        <p14:creationId xmlns:p14="http://schemas.microsoft.com/office/powerpoint/2010/main" val="21595357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D9306D6B-2FB1-3A51-88D0-B12B1FD7A93F}"/>
              </a:ext>
            </a:extLst>
          </p:cNvPr>
          <p:cNvPicPr>
            <a:picLocks noChangeAspect="1"/>
          </p:cNvPicPr>
          <p:nvPr/>
        </p:nvPicPr>
        <p:blipFill>
          <a:blip r:embed="rId2"/>
          <a:stretch>
            <a:fillRect/>
          </a:stretch>
        </p:blipFill>
        <p:spPr>
          <a:xfrm>
            <a:off x="1125250" y="973434"/>
            <a:ext cx="6893500" cy="3076827"/>
          </a:xfrm>
          <a:prstGeom prst="rect">
            <a:avLst/>
          </a:prstGeom>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Google Shape;4275;p84">
            <a:extLst>
              <a:ext uri="{FF2B5EF4-FFF2-40B4-BE49-F238E27FC236}">
                <a16:creationId xmlns:a16="http://schemas.microsoft.com/office/drawing/2014/main" id="{8073ACEC-9B56-128C-0C6B-4816E3CF927B}"/>
              </a:ext>
            </a:extLst>
          </p:cNvPr>
          <p:cNvSpPr txBox="1">
            <a:spLocks/>
          </p:cNvSpPr>
          <p:nvPr/>
        </p:nvSpPr>
        <p:spPr>
          <a:xfrm>
            <a:off x="643709" y="450090"/>
            <a:ext cx="2937691" cy="441450"/>
          </a:xfrm>
          <a:prstGeom prst="rect">
            <a:avLst/>
          </a:prstGeom>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0"/>
            <a:r>
              <a:rPr lang="en-US" sz="2000" b="1" dirty="0">
                <a:solidFill>
                  <a:schemeClr val="tx1">
                    <a:lumMod val="75000"/>
                  </a:schemeClr>
                </a:solidFill>
                <a:latin typeface="Dosis"/>
                <a:cs typeface="Space Grotesk" pitchFamily="2" charset="0"/>
                <a:sym typeface="Dosis"/>
              </a:rPr>
              <a:t>get_article_content_lxml</a:t>
            </a:r>
            <a:endParaRPr lang="en-US" sz="1600" b="1" dirty="0">
              <a:solidFill>
                <a:schemeClr val="tx1">
                  <a:lumMod val="75000"/>
                </a:schemeClr>
              </a:solidFill>
              <a:latin typeface="Space Grotesk" pitchFamily="2" charset="0"/>
              <a:cs typeface="Space Grotesk" pitchFamily="2" charset="0"/>
            </a:endParaRPr>
          </a:p>
        </p:txBody>
      </p:sp>
    </p:spTree>
    <p:extLst>
      <p:ext uri="{BB962C8B-B14F-4D97-AF65-F5344CB8AC3E}">
        <p14:creationId xmlns:p14="http://schemas.microsoft.com/office/powerpoint/2010/main" val="219554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2"/>
                                        </p:tgtEl>
                                        <p:attrNameLst>
                                          <p:attrName>style.color</p:attrName>
                                        </p:attrNameLst>
                                      </p:cBhvr>
                                      <p:by>
                                        <p:hsl h="7200000" s="0" l="0"/>
                                      </p:by>
                                    </p:animClr>
                                    <p:animClr clrSpc="hsl" dir="cw">
                                      <p:cBhvr>
                                        <p:cTn id="7" dur="500" fill="hold"/>
                                        <p:tgtEl>
                                          <p:spTgt spid="2"/>
                                        </p:tgtEl>
                                        <p:attrNameLst>
                                          <p:attrName>fillcolor</p:attrName>
                                        </p:attrNameLst>
                                      </p:cBhvr>
                                      <p:by>
                                        <p:hsl h="7200000" s="0" l="0"/>
                                      </p:by>
                                    </p:animClr>
                                    <p:animClr clrSpc="hsl" dir="cw">
                                      <p:cBhvr>
                                        <p:cTn id="8" dur="500" fill="hold"/>
                                        <p:tgtEl>
                                          <p:spTgt spid="2"/>
                                        </p:tgtEl>
                                        <p:attrNameLst>
                                          <p:attrName>stroke.color</p:attrName>
                                        </p:attrNameLst>
                                      </p:cBhvr>
                                      <p:by>
                                        <p:hsl h="7200000" s="0" l="0"/>
                                      </p:by>
                                    </p:animClr>
                                    <p:set>
                                      <p:cBhvr>
                                        <p:cTn id="9"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2"/>
        <p:cNvGrpSpPr/>
        <p:nvPr/>
      </p:nvGrpSpPr>
      <p:grpSpPr>
        <a:xfrm>
          <a:off x="0" y="0"/>
          <a:ext cx="0" cy="0"/>
          <a:chOff x="0" y="0"/>
          <a:chExt cx="0" cy="0"/>
        </a:xfrm>
      </p:grpSpPr>
      <p:sp>
        <p:nvSpPr>
          <p:cNvPr id="3823" name="Google Shape;3823;p67"/>
          <p:cNvSpPr txBox="1">
            <a:spLocks noGrp="1"/>
          </p:cNvSpPr>
          <p:nvPr>
            <p:ph type="title"/>
          </p:nvPr>
        </p:nvSpPr>
        <p:spPr>
          <a:xfrm>
            <a:off x="732275" y="1210763"/>
            <a:ext cx="5067900" cy="11469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Our data resources</a:t>
            </a:r>
            <a:endParaRPr dirty="0"/>
          </a:p>
        </p:txBody>
      </p:sp>
      <p:sp>
        <p:nvSpPr>
          <p:cNvPr id="3824" name="Google Shape;3824;p67"/>
          <p:cNvSpPr txBox="1">
            <a:spLocks noGrp="1"/>
          </p:cNvSpPr>
          <p:nvPr>
            <p:ph type="subTitle" idx="1"/>
          </p:nvPr>
        </p:nvSpPr>
        <p:spPr>
          <a:xfrm>
            <a:off x="713225" y="2065789"/>
            <a:ext cx="4979363" cy="17890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We combined crawling on the Fox News website using Selenium- for the real news.</a:t>
            </a:r>
          </a:p>
          <a:p>
            <a:pPr marL="0" lvl="0" indent="0" algn="l" rtl="0">
              <a:spcBef>
                <a:spcPts val="0"/>
              </a:spcBef>
              <a:spcAft>
                <a:spcPts val="0"/>
              </a:spcAft>
              <a:buNone/>
            </a:pPr>
            <a:r>
              <a:rPr lang="en-US" sz="2200" dirty="0"/>
              <a:t>As for the fake news- we used a pre-made data set from the Internet.</a:t>
            </a:r>
            <a:endParaRPr sz="2200" dirty="0"/>
          </a:p>
        </p:txBody>
      </p:sp>
      <p:pic>
        <p:nvPicPr>
          <p:cNvPr id="1026" name="Picture 2" descr="Fox News - Wikipedia">
            <a:extLst>
              <a:ext uri="{FF2B5EF4-FFF2-40B4-BE49-F238E27FC236}">
                <a16:creationId xmlns:a16="http://schemas.microsoft.com/office/drawing/2014/main" id="{075E82F1-07DA-6EC5-B7CD-B56A169091D6}"/>
              </a:ext>
            </a:extLst>
          </p:cNvPr>
          <p:cNvPicPr>
            <a:picLocks noChangeAspect="1" noChangeArrowheads="1"/>
          </p:cNvPicPr>
          <p:nvPr/>
        </p:nvPicPr>
        <p:blipFill>
          <a:blip r:embed="rId3">
            <a:duotone>
              <a:prstClr val="black"/>
              <a:schemeClr val="accent1">
                <a:lumMod val="40000"/>
                <a:lumOff val="60000"/>
                <a:tint val="45000"/>
                <a:satMod val="400000"/>
              </a:schemeClr>
            </a:duotone>
            <a:extLst>
              <a:ext uri="{28A0092B-C50C-407E-A947-70E740481C1C}">
                <a14:useLocalDpi xmlns:a14="http://schemas.microsoft.com/office/drawing/2010/main" val="0"/>
              </a:ext>
            </a:extLst>
          </a:blip>
          <a:srcRect/>
          <a:stretch>
            <a:fillRect/>
          </a:stretch>
        </p:blipFill>
        <p:spPr bwMode="auto">
          <a:xfrm>
            <a:off x="6287650" y="428625"/>
            <a:ext cx="2143125" cy="2143125"/>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62D3869C-88E4-D6FB-F8DA-20CE556CE134}"/>
              </a:ext>
            </a:extLst>
          </p:cNvPr>
          <p:cNvPicPr>
            <a:picLocks noChangeAspect="1"/>
          </p:cNvPicPr>
          <p:nvPr/>
        </p:nvPicPr>
        <p:blipFill>
          <a:blip r:embed="rId4"/>
          <a:stretch>
            <a:fillRect/>
          </a:stretch>
        </p:blipFill>
        <p:spPr>
          <a:xfrm>
            <a:off x="713225" y="3932737"/>
            <a:ext cx="8193609" cy="929368"/>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871481CD-CF8A-B10D-8CD7-3C3C0D0125D8}"/>
              </a:ext>
            </a:extLst>
          </p:cNvPr>
          <p:cNvPicPr>
            <a:picLocks noChangeAspect="1"/>
          </p:cNvPicPr>
          <p:nvPr/>
        </p:nvPicPr>
        <p:blipFill>
          <a:blip r:embed="rId2"/>
          <a:stretch>
            <a:fillRect/>
          </a:stretch>
        </p:blipFill>
        <p:spPr>
          <a:xfrm>
            <a:off x="-42812" y="-690282"/>
            <a:ext cx="5649825" cy="5833782"/>
          </a:xfrm>
          <a:prstGeom prst="rect">
            <a:avLst/>
          </a:prstGeom>
        </p:spPr>
      </p:pic>
      <p:pic>
        <p:nvPicPr>
          <p:cNvPr id="12" name="תמונה 11">
            <a:extLst>
              <a:ext uri="{FF2B5EF4-FFF2-40B4-BE49-F238E27FC236}">
                <a16:creationId xmlns:a16="http://schemas.microsoft.com/office/drawing/2014/main" id="{BD82145C-269B-ADDC-E514-AF3C53BAF058}"/>
              </a:ext>
            </a:extLst>
          </p:cNvPr>
          <p:cNvPicPr>
            <a:picLocks noChangeAspect="1"/>
          </p:cNvPicPr>
          <p:nvPr/>
        </p:nvPicPr>
        <p:blipFill>
          <a:blip r:embed="rId3"/>
          <a:stretch>
            <a:fillRect/>
          </a:stretch>
        </p:blipFill>
        <p:spPr>
          <a:xfrm>
            <a:off x="2505826" y="89647"/>
            <a:ext cx="6366525" cy="5143500"/>
          </a:xfrm>
          <a:prstGeom prst="rect">
            <a:avLst/>
          </a:prstGeom>
        </p:spPr>
      </p:pic>
      <p:sp>
        <p:nvSpPr>
          <p:cNvPr id="13" name="מלבן 12">
            <a:extLst>
              <a:ext uri="{FF2B5EF4-FFF2-40B4-BE49-F238E27FC236}">
                <a16:creationId xmlns:a16="http://schemas.microsoft.com/office/drawing/2014/main" id="{F9512905-4BAD-30F5-7D81-EAFFF63281B1}"/>
              </a:ext>
            </a:extLst>
          </p:cNvPr>
          <p:cNvSpPr/>
          <p:nvPr/>
        </p:nvSpPr>
        <p:spPr>
          <a:xfrm>
            <a:off x="2505826" y="13722"/>
            <a:ext cx="1341070" cy="439271"/>
          </a:xfrm>
          <a:prstGeom prst="rect">
            <a:avLst/>
          </a:prstGeom>
          <a:solidFill>
            <a:schemeClr val="bg2">
              <a:lumMod val="60000"/>
              <a:lumOff val="40000"/>
              <a:alpha val="50000"/>
            </a:schemeClr>
          </a:solidFill>
          <a:ln>
            <a:solidFill>
              <a:schemeClr val="tx1">
                <a:lumMod val="20000"/>
                <a:lumOff val="80000"/>
              </a:schemeClr>
            </a:solid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58D12B0E-8F87-7467-70DA-BB0510C97A0D}"/>
              </a:ext>
            </a:extLst>
          </p:cNvPr>
          <p:cNvPicPr>
            <a:picLocks noChangeAspect="1"/>
          </p:cNvPicPr>
          <p:nvPr/>
        </p:nvPicPr>
        <p:blipFill>
          <a:blip r:embed="rId4"/>
          <a:stretch>
            <a:fillRect/>
          </a:stretch>
        </p:blipFill>
        <p:spPr>
          <a:xfrm>
            <a:off x="3872546" y="-690282"/>
            <a:ext cx="5420358" cy="5744135"/>
          </a:xfrm>
          <a:prstGeom prst="rect">
            <a:avLst/>
          </a:prstGeom>
        </p:spPr>
      </p:pic>
      <p:pic>
        <p:nvPicPr>
          <p:cNvPr id="10" name="תמונה 9">
            <a:extLst>
              <a:ext uri="{FF2B5EF4-FFF2-40B4-BE49-F238E27FC236}">
                <a16:creationId xmlns:a16="http://schemas.microsoft.com/office/drawing/2014/main" id="{7000AF79-735F-1817-D0B8-2810E1DBE61A}"/>
              </a:ext>
            </a:extLst>
          </p:cNvPr>
          <p:cNvPicPr>
            <a:picLocks noChangeAspect="1"/>
          </p:cNvPicPr>
          <p:nvPr/>
        </p:nvPicPr>
        <p:blipFill>
          <a:blip r:embed="rId5"/>
          <a:stretch>
            <a:fillRect/>
          </a:stretch>
        </p:blipFill>
        <p:spPr>
          <a:xfrm>
            <a:off x="-91868" y="2028543"/>
            <a:ext cx="3938764" cy="3280529"/>
          </a:xfrm>
          <a:prstGeom prst="rect">
            <a:avLst/>
          </a:prstGeom>
        </p:spPr>
      </p:pic>
      <p:sp>
        <p:nvSpPr>
          <p:cNvPr id="2" name="כותרת 1">
            <a:extLst>
              <a:ext uri="{FF2B5EF4-FFF2-40B4-BE49-F238E27FC236}">
                <a16:creationId xmlns:a16="http://schemas.microsoft.com/office/drawing/2014/main" id="{D7B3259D-8D21-D11B-59C8-50045BDBA1E1}"/>
              </a:ext>
            </a:extLst>
          </p:cNvPr>
          <p:cNvSpPr>
            <a:spLocks noGrp="1"/>
          </p:cNvSpPr>
          <p:nvPr>
            <p:ph type="title"/>
          </p:nvPr>
        </p:nvSpPr>
        <p:spPr/>
        <p:txBody>
          <a:bodyPr/>
          <a:lstStyle/>
          <a:p>
            <a:r>
              <a:rPr lang="en-US" dirty="0"/>
              <a:t>50.952K</a:t>
            </a:r>
            <a:endParaRPr lang="he-IL" dirty="0"/>
          </a:p>
        </p:txBody>
      </p:sp>
      <p:sp>
        <p:nvSpPr>
          <p:cNvPr id="3" name="מציין מיקום טקסט 2">
            <a:extLst>
              <a:ext uri="{FF2B5EF4-FFF2-40B4-BE49-F238E27FC236}">
                <a16:creationId xmlns:a16="http://schemas.microsoft.com/office/drawing/2014/main" id="{1A7D6F67-8EAC-5AC4-C97F-8C6016A11C8D}"/>
              </a:ext>
            </a:extLst>
          </p:cNvPr>
          <p:cNvSpPr>
            <a:spLocks noGrp="1"/>
          </p:cNvSpPr>
          <p:nvPr>
            <p:ph type="body" idx="1"/>
          </p:nvPr>
        </p:nvSpPr>
        <p:spPr>
          <a:xfrm>
            <a:off x="1751539" y="3243000"/>
            <a:ext cx="5848500" cy="714666"/>
          </a:xfrm>
        </p:spPr>
        <p:txBody>
          <a:bodyPr/>
          <a:lstStyle/>
          <a:p>
            <a:pPr marL="114300" indent="0">
              <a:buNone/>
            </a:pPr>
            <a:r>
              <a:rPr lang="en-US" sz="2400" dirty="0"/>
              <a:t>Of data was purchased from Fox News!</a:t>
            </a:r>
          </a:p>
          <a:p>
            <a:pPr marL="114300" indent="0">
              <a:buNone/>
            </a:pPr>
            <a:r>
              <a:rPr lang="en-US" sz="1200" b="0" dirty="0"/>
              <a:t>From the categories: Politics, Entertainment, Sports, and Lifestyle</a:t>
            </a:r>
            <a:endParaRPr lang="he-IL" sz="1200" b="0" dirty="0"/>
          </a:p>
        </p:txBody>
      </p:sp>
      <p:sp>
        <p:nvSpPr>
          <p:cNvPr id="4" name="כותרת 1">
            <a:extLst>
              <a:ext uri="{FF2B5EF4-FFF2-40B4-BE49-F238E27FC236}">
                <a16:creationId xmlns:a16="http://schemas.microsoft.com/office/drawing/2014/main" id="{CA892008-35CA-C391-2D07-28C8B7FAF4CE}"/>
              </a:ext>
            </a:extLst>
          </p:cNvPr>
          <p:cNvSpPr txBox="1">
            <a:spLocks/>
          </p:cNvSpPr>
          <p:nvPr/>
        </p:nvSpPr>
        <p:spPr>
          <a:xfrm>
            <a:off x="3596394" y="3931058"/>
            <a:ext cx="2059675" cy="356915"/>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Space Grotesk"/>
              <a:buNone/>
              <a:defRPr sz="9000" b="0" i="0" u="none" strike="noStrike" cap="none">
                <a:solidFill>
                  <a:schemeClr val="lt1"/>
                </a:solidFill>
                <a:latin typeface="Space Grotesk"/>
                <a:ea typeface="Space Grotesk"/>
                <a:cs typeface="Space Grotesk"/>
                <a:sym typeface="Space Grotesk"/>
              </a:defRPr>
            </a:lvl1pPr>
            <a:lvl2pPr marR="0" lvl="1" algn="ctr" rtl="0">
              <a:lnSpc>
                <a:spcPct val="100000"/>
              </a:lnSpc>
              <a:spcBef>
                <a:spcPts val="0"/>
              </a:spcBef>
              <a:spcAft>
                <a:spcPts val="0"/>
              </a:spcAft>
              <a:buClr>
                <a:schemeClr val="dk1"/>
              </a:buClr>
              <a:buSzPts val="12000"/>
              <a:buFont typeface="Space Grotesk"/>
              <a:buNone/>
              <a:defRPr sz="12000" b="0" i="0" u="none" strike="noStrike" cap="none">
                <a:solidFill>
                  <a:schemeClr val="dk1"/>
                </a:solidFill>
                <a:latin typeface="Space Grotesk"/>
                <a:ea typeface="Space Grotesk"/>
                <a:cs typeface="Space Grotesk"/>
                <a:sym typeface="Space Grotesk"/>
              </a:defRPr>
            </a:lvl2pPr>
            <a:lvl3pPr marR="0" lvl="2" algn="ctr" rtl="0">
              <a:lnSpc>
                <a:spcPct val="100000"/>
              </a:lnSpc>
              <a:spcBef>
                <a:spcPts val="0"/>
              </a:spcBef>
              <a:spcAft>
                <a:spcPts val="0"/>
              </a:spcAft>
              <a:buClr>
                <a:schemeClr val="dk1"/>
              </a:buClr>
              <a:buSzPts val="12000"/>
              <a:buFont typeface="Space Grotesk"/>
              <a:buNone/>
              <a:defRPr sz="12000" b="0" i="0" u="none" strike="noStrike" cap="none">
                <a:solidFill>
                  <a:schemeClr val="dk1"/>
                </a:solidFill>
                <a:latin typeface="Space Grotesk"/>
                <a:ea typeface="Space Grotesk"/>
                <a:cs typeface="Space Grotesk"/>
                <a:sym typeface="Space Grotesk"/>
              </a:defRPr>
            </a:lvl3pPr>
            <a:lvl4pPr marR="0" lvl="3" algn="ctr" rtl="0">
              <a:lnSpc>
                <a:spcPct val="100000"/>
              </a:lnSpc>
              <a:spcBef>
                <a:spcPts val="0"/>
              </a:spcBef>
              <a:spcAft>
                <a:spcPts val="0"/>
              </a:spcAft>
              <a:buClr>
                <a:schemeClr val="dk1"/>
              </a:buClr>
              <a:buSzPts val="12000"/>
              <a:buFont typeface="Space Grotesk"/>
              <a:buNone/>
              <a:defRPr sz="12000" b="0" i="0" u="none" strike="noStrike" cap="none">
                <a:solidFill>
                  <a:schemeClr val="dk1"/>
                </a:solidFill>
                <a:latin typeface="Space Grotesk"/>
                <a:ea typeface="Space Grotesk"/>
                <a:cs typeface="Space Grotesk"/>
                <a:sym typeface="Space Grotesk"/>
              </a:defRPr>
            </a:lvl4pPr>
            <a:lvl5pPr marR="0" lvl="4" algn="ctr" rtl="0">
              <a:lnSpc>
                <a:spcPct val="100000"/>
              </a:lnSpc>
              <a:spcBef>
                <a:spcPts val="0"/>
              </a:spcBef>
              <a:spcAft>
                <a:spcPts val="0"/>
              </a:spcAft>
              <a:buClr>
                <a:schemeClr val="dk1"/>
              </a:buClr>
              <a:buSzPts val="12000"/>
              <a:buFont typeface="Space Grotesk"/>
              <a:buNone/>
              <a:defRPr sz="12000" b="0" i="0" u="none" strike="noStrike" cap="none">
                <a:solidFill>
                  <a:schemeClr val="dk1"/>
                </a:solidFill>
                <a:latin typeface="Space Grotesk"/>
                <a:ea typeface="Space Grotesk"/>
                <a:cs typeface="Space Grotesk"/>
                <a:sym typeface="Space Grotesk"/>
              </a:defRPr>
            </a:lvl5pPr>
            <a:lvl6pPr marR="0" lvl="5" algn="ctr" rtl="0">
              <a:lnSpc>
                <a:spcPct val="100000"/>
              </a:lnSpc>
              <a:spcBef>
                <a:spcPts val="0"/>
              </a:spcBef>
              <a:spcAft>
                <a:spcPts val="0"/>
              </a:spcAft>
              <a:buClr>
                <a:schemeClr val="dk1"/>
              </a:buClr>
              <a:buSzPts val="12000"/>
              <a:buFont typeface="Space Grotesk"/>
              <a:buNone/>
              <a:defRPr sz="12000" b="0" i="0" u="none" strike="noStrike" cap="none">
                <a:solidFill>
                  <a:schemeClr val="dk1"/>
                </a:solidFill>
                <a:latin typeface="Space Grotesk"/>
                <a:ea typeface="Space Grotesk"/>
                <a:cs typeface="Space Grotesk"/>
                <a:sym typeface="Space Grotesk"/>
              </a:defRPr>
            </a:lvl6pPr>
            <a:lvl7pPr marR="0" lvl="6" algn="ctr" rtl="0">
              <a:lnSpc>
                <a:spcPct val="100000"/>
              </a:lnSpc>
              <a:spcBef>
                <a:spcPts val="0"/>
              </a:spcBef>
              <a:spcAft>
                <a:spcPts val="0"/>
              </a:spcAft>
              <a:buClr>
                <a:schemeClr val="dk1"/>
              </a:buClr>
              <a:buSzPts val="12000"/>
              <a:buFont typeface="Space Grotesk"/>
              <a:buNone/>
              <a:defRPr sz="12000" b="0" i="0" u="none" strike="noStrike" cap="none">
                <a:solidFill>
                  <a:schemeClr val="dk1"/>
                </a:solidFill>
                <a:latin typeface="Space Grotesk"/>
                <a:ea typeface="Space Grotesk"/>
                <a:cs typeface="Space Grotesk"/>
                <a:sym typeface="Space Grotesk"/>
              </a:defRPr>
            </a:lvl7pPr>
            <a:lvl8pPr marR="0" lvl="7" algn="ctr" rtl="0">
              <a:lnSpc>
                <a:spcPct val="100000"/>
              </a:lnSpc>
              <a:spcBef>
                <a:spcPts val="0"/>
              </a:spcBef>
              <a:spcAft>
                <a:spcPts val="0"/>
              </a:spcAft>
              <a:buClr>
                <a:schemeClr val="dk1"/>
              </a:buClr>
              <a:buSzPts val="12000"/>
              <a:buFont typeface="Space Grotesk"/>
              <a:buNone/>
              <a:defRPr sz="12000" b="0" i="0" u="none" strike="noStrike" cap="none">
                <a:solidFill>
                  <a:schemeClr val="dk1"/>
                </a:solidFill>
                <a:latin typeface="Space Grotesk"/>
                <a:ea typeface="Space Grotesk"/>
                <a:cs typeface="Space Grotesk"/>
                <a:sym typeface="Space Grotesk"/>
              </a:defRPr>
            </a:lvl8pPr>
            <a:lvl9pPr marR="0" lvl="8" algn="ctr" rtl="0">
              <a:lnSpc>
                <a:spcPct val="100000"/>
              </a:lnSpc>
              <a:spcBef>
                <a:spcPts val="0"/>
              </a:spcBef>
              <a:spcAft>
                <a:spcPts val="0"/>
              </a:spcAft>
              <a:buClr>
                <a:schemeClr val="dk1"/>
              </a:buClr>
              <a:buSzPts val="12000"/>
              <a:buFont typeface="Space Grotesk"/>
              <a:buNone/>
              <a:defRPr sz="12000" b="0" i="0" u="none" strike="noStrike" cap="none">
                <a:solidFill>
                  <a:schemeClr val="dk1"/>
                </a:solidFill>
                <a:latin typeface="Space Grotesk"/>
                <a:ea typeface="Space Grotesk"/>
                <a:cs typeface="Space Grotesk"/>
                <a:sym typeface="Space Grotesk"/>
              </a:defRPr>
            </a:lvl9pPr>
          </a:lstStyle>
          <a:p>
            <a:r>
              <a:rPr lang="en-US" sz="1100" dirty="0"/>
              <a:t>12,378 rows * 4 columns</a:t>
            </a:r>
            <a:endParaRPr lang="he-IL" sz="1100" dirty="0"/>
          </a:p>
        </p:txBody>
      </p:sp>
      <p:sp>
        <p:nvSpPr>
          <p:cNvPr id="14" name="מלבן 13">
            <a:extLst>
              <a:ext uri="{FF2B5EF4-FFF2-40B4-BE49-F238E27FC236}">
                <a16:creationId xmlns:a16="http://schemas.microsoft.com/office/drawing/2014/main" id="{6ED2ED17-B50C-B2A3-5D0E-FE5092F69C3D}"/>
              </a:ext>
            </a:extLst>
          </p:cNvPr>
          <p:cNvSpPr/>
          <p:nvPr/>
        </p:nvSpPr>
        <p:spPr>
          <a:xfrm>
            <a:off x="-312702" y="1039379"/>
            <a:ext cx="1200208" cy="4392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5" name="מלבן 14">
            <a:extLst>
              <a:ext uri="{FF2B5EF4-FFF2-40B4-BE49-F238E27FC236}">
                <a16:creationId xmlns:a16="http://schemas.microsoft.com/office/drawing/2014/main" id="{473BDBFE-F0AA-8792-6C54-564298F04A9B}"/>
              </a:ext>
            </a:extLst>
          </p:cNvPr>
          <p:cNvSpPr/>
          <p:nvPr/>
        </p:nvSpPr>
        <p:spPr>
          <a:xfrm>
            <a:off x="-51957" y="2181785"/>
            <a:ext cx="1307016" cy="439271"/>
          </a:xfrm>
          <a:prstGeom prst="rect">
            <a:avLst/>
          </a:prstGeom>
          <a:solidFill>
            <a:schemeClr val="bg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
        <p:nvSpPr>
          <p:cNvPr id="16" name="מלבן 15">
            <a:extLst>
              <a:ext uri="{FF2B5EF4-FFF2-40B4-BE49-F238E27FC236}">
                <a16:creationId xmlns:a16="http://schemas.microsoft.com/office/drawing/2014/main" id="{E0040882-EA0D-65BE-859B-0D0FACDA32AC}"/>
              </a:ext>
            </a:extLst>
          </p:cNvPr>
          <p:cNvSpPr/>
          <p:nvPr/>
        </p:nvSpPr>
        <p:spPr>
          <a:xfrm>
            <a:off x="4572000" y="-98611"/>
            <a:ext cx="924310" cy="4927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42248389"/>
      </p:ext>
    </p:extLst>
  </p:cSld>
  <p:clrMapOvr>
    <a:masterClrMapping/>
  </p:clrMapOvr>
  <mc:AlternateContent xmlns:mc="http://schemas.openxmlformats.org/markup-compatibility/2006" xmlns:p14="http://schemas.microsoft.com/office/powerpoint/2010/main">
    <mc:Choice Requires="p14">
      <p:transition spd="med" p14:dur="550">
        <p:push dir="u"/>
      </p:transition>
    </mc:Choice>
    <mc:Fallback xmlns="">
      <p:transition spd="med">
        <p:push dir="u"/>
      </p:transition>
    </mc:Fallback>
  </mc:AlternateContent>
</p:sld>
</file>

<file path=ppt/theme/theme1.xml><?xml version="1.0" encoding="utf-8"?>
<a:theme xmlns:a="http://schemas.openxmlformats.org/drawingml/2006/main" name="ערכת נושא1">
  <a:themeElements>
    <a:clrScheme name="Simple Light">
      <a:dk1>
        <a:srgbClr val="351C75"/>
      </a:dk1>
      <a:lt1>
        <a:srgbClr val="FFFFFF"/>
      </a:lt1>
      <a:dk2>
        <a:srgbClr val="674EA7"/>
      </a:dk2>
      <a:lt2>
        <a:srgbClr val="FFFFFF"/>
      </a:lt2>
      <a:accent1>
        <a:srgbClr val="00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ערכת נושא1" id="{CC64CD3B-20DA-4B2E-9181-8580FD9C10C6}" vid="{09E97E1B-5099-4288-BE5E-87FF7E7516D6}"/>
    </a:ext>
  </a:extLst>
</a:theme>
</file>

<file path=ppt/theme/theme10.xml><?xml version="1.0" encoding="utf-8"?>
<a:theme xmlns:a="http://schemas.openxmlformats.org/drawingml/2006/main" name="9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2042</TotalTime>
  <Words>1020</Words>
  <Application>Microsoft Office PowerPoint</Application>
  <PresentationFormat>‫הצגה על המסך (16:9)</PresentationFormat>
  <Paragraphs>166</Paragraphs>
  <Slides>40</Slides>
  <Notes>22</Notes>
  <HiddenSlides>0</HiddenSlides>
  <MMClips>3</MMClips>
  <ScaleCrop>false</ScaleCrop>
  <HeadingPairs>
    <vt:vector size="6" baseType="variant">
      <vt:variant>
        <vt:lpstr>גופנים בשימוש</vt:lpstr>
      </vt:variant>
      <vt:variant>
        <vt:i4>8</vt:i4>
      </vt:variant>
      <vt:variant>
        <vt:lpstr>ערכת נושא</vt:lpstr>
      </vt:variant>
      <vt:variant>
        <vt:i4>10</vt:i4>
      </vt:variant>
      <vt:variant>
        <vt:lpstr>כותרות שקופיות</vt:lpstr>
      </vt:variant>
      <vt:variant>
        <vt:i4>40</vt:i4>
      </vt:variant>
    </vt:vector>
  </HeadingPairs>
  <TitlesOfParts>
    <vt:vector size="58" baseType="lpstr">
      <vt:lpstr>Dosis</vt:lpstr>
      <vt:lpstr>Space Grotesk Light</vt:lpstr>
      <vt:lpstr>Space Grotesk Medium</vt:lpstr>
      <vt:lpstr>Proxima Nova</vt:lpstr>
      <vt:lpstr>Space Grotesk</vt:lpstr>
      <vt:lpstr>Arial</vt:lpstr>
      <vt:lpstr>Courier New</vt:lpstr>
      <vt:lpstr>Quattrocento</vt:lpstr>
      <vt:lpstr>ערכת נושא1</vt:lpstr>
      <vt:lpstr>1_Slidesgo Final Pages</vt:lpstr>
      <vt:lpstr>2_Slidesgo Final Pages</vt:lpstr>
      <vt:lpstr>3_Slidesgo Final Pages</vt:lpstr>
      <vt:lpstr>4_Slidesgo Final Pages</vt:lpstr>
      <vt:lpstr>5_Slidesgo Final Pages</vt:lpstr>
      <vt:lpstr>6_Slidesgo Final Pages</vt:lpstr>
      <vt:lpstr>7_Slidesgo Final Pages</vt:lpstr>
      <vt:lpstr>8_Slidesgo Final Pages</vt:lpstr>
      <vt:lpstr>9_Slidesgo Final Pages</vt:lpstr>
      <vt:lpstr>Fake News ClassificationDS Project</vt:lpstr>
      <vt:lpstr>Define the Problem</vt:lpstr>
      <vt:lpstr>Define the Problem</vt:lpstr>
      <vt:lpstr>מצגת של PowerPoint‏</vt:lpstr>
      <vt:lpstr>Identify Data</vt:lpstr>
      <vt:lpstr>מצגת של PowerPoint‏</vt:lpstr>
      <vt:lpstr>מצגת של PowerPoint‏</vt:lpstr>
      <vt:lpstr>Our data resources</vt:lpstr>
      <vt:lpstr>50.952K</vt:lpstr>
      <vt:lpstr>Preliminary Analysis  &amp; Data Refinement</vt:lpstr>
      <vt:lpstr>The classification column </vt:lpstr>
      <vt:lpstr>מצגת של PowerPoint‏</vt:lpstr>
      <vt:lpstr>EDA &amp; Visualization</vt:lpstr>
      <vt:lpstr>מצגת של PowerPoint‏</vt:lpstr>
      <vt:lpstr>מצגת של PowerPoint‏</vt:lpstr>
      <vt:lpstr>מצגת של PowerPoint‏</vt:lpstr>
      <vt:lpstr>Word Distribution bar plot 25 most frequent words</vt:lpstr>
      <vt:lpstr>מצגת של PowerPoint‏</vt:lpstr>
      <vt:lpstr>מצגת של PowerPoint‏</vt:lpstr>
      <vt:lpstr>מצגת של PowerPoint‏</vt:lpstr>
      <vt:lpstr>Whoa!</vt:lpstr>
      <vt:lpstr>EDA &amp; Visualization</vt:lpstr>
      <vt:lpstr>The Data Cleaning Process</vt:lpstr>
      <vt:lpstr>Word Distribution bar plot 25 most frequent words</vt:lpstr>
      <vt:lpstr>מצגת של PowerPoint‏</vt:lpstr>
      <vt:lpstr>מצגת של PowerPoint‏</vt:lpstr>
      <vt:lpstr>מצגת של PowerPoint‏</vt:lpstr>
      <vt:lpstr>Advanced Data Analysis &amp; Performance Evaluation</vt:lpstr>
      <vt:lpstr>1</vt:lpstr>
      <vt:lpstr>The Machine Learning Process</vt:lpstr>
      <vt:lpstr>Comparing the first 4 models</vt:lpstr>
      <vt:lpstr>First 4 Heatmaps</vt:lpstr>
      <vt:lpstr>BONUS MODEL: Our Neural Networks Model</vt:lpstr>
      <vt:lpstr>This model’s code:</vt:lpstr>
      <vt:lpstr>Comparing all models</vt:lpstr>
      <vt:lpstr>All models’ heatmaps</vt:lpstr>
      <vt:lpstr>מצגת של PowerPoint‏</vt:lpstr>
      <vt:lpstr>Drawing Conclusions</vt:lpstr>
      <vt:lpstr>A Summary Report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ClassificationDS Project</dc:title>
  <dc:creator>חנושית</dc:creator>
  <cp:lastModifiedBy>חנושית</cp:lastModifiedBy>
  <cp:revision>87</cp:revision>
  <dcterms:modified xsi:type="dcterms:W3CDTF">2023-02-17T19:24:35Z</dcterms:modified>
</cp:coreProperties>
</file>